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5"/>
  </p:sldMasterIdLst>
  <p:notesMasterIdLst>
    <p:notesMasterId r:id="rId32"/>
  </p:notesMasterIdLst>
  <p:handoutMasterIdLst>
    <p:handoutMasterId r:id="rId33"/>
  </p:handoutMasterIdLst>
  <p:sldIdLst>
    <p:sldId id="279" r:id="rId6"/>
    <p:sldId id="346" r:id="rId7"/>
    <p:sldId id="354" r:id="rId8"/>
    <p:sldId id="349" r:id="rId9"/>
    <p:sldId id="388" r:id="rId10"/>
    <p:sldId id="424" r:id="rId11"/>
    <p:sldId id="425" r:id="rId12"/>
    <p:sldId id="280" r:id="rId13"/>
    <p:sldId id="277" r:id="rId14"/>
    <p:sldId id="426" r:id="rId15"/>
    <p:sldId id="430" r:id="rId16"/>
    <p:sldId id="296" r:id="rId17"/>
    <p:sldId id="432" r:id="rId18"/>
    <p:sldId id="427" r:id="rId19"/>
    <p:sldId id="284" r:id="rId20"/>
    <p:sldId id="285" r:id="rId21"/>
    <p:sldId id="289" r:id="rId22"/>
    <p:sldId id="291" r:id="rId23"/>
    <p:sldId id="274" r:id="rId24"/>
    <p:sldId id="433" r:id="rId25"/>
    <p:sldId id="288" r:id="rId26"/>
    <p:sldId id="434" r:id="rId27"/>
    <p:sldId id="435" r:id="rId28"/>
    <p:sldId id="273" r:id="rId29"/>
    <p:sldId id="429" r:id="rId30"/>
    <p:sldId id="431" r:id="rId31"/>
  </p:sldIdLst>
  <p:sldSz cx="12192000" cy="6858000"/>
  <p:notesSz cx="6858000" cy="9144000"/>
  <p:defaultTex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86DA"/>
    <a:srgbClr val="3E31D6"/>
    <a:srgbClr val="B4C6FA"/>
    <a:srgbClr val="DE0000"/>
    <a:srgbClr val="FB6666"/>
    <a:srgbClr val="FEE0E0"/>
    <a:srgbClr val="FEC6C6"/>
    <a:srgbClr val="FEA11B"/>
    <a:srgbClr val="FDADAD"/>
    <a:srgbClr val="FC9A9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B5F17D-27F9-461A-8489-02E4B83E7B5F}" v="424" dt="2024-01-01T14:25:11.4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78" autoAdjust="0"/>
    <p:restoredTop sz="81781" autoAdjust="0"/>
  </p:normalViewPr>
  <p:slideViewPr>
    <p:cSldViewPr snapToGrid="0">
      <p:cViewPr varScale="1">
        <p:scale>
          <a:sx n="107" d="100"/>
          <a:sy n="107" d="100"/>
        </p:scale>
        <p:origin x="726" y="108"/>
      </p:cViewPr>
      <p:guideLst/>
    </p:cSldViewPr>
  </p:slideViewPr>
  <p:notesTextViewPr>
    <p:cViewPr>
      <p:scale>
        <a:sx n="75" d="100"/>
        <a:sy n="75" d="100"/>
      </p:scale>
      <p:origin x="0" y="0"/>
    </p:cViewPr>
  </p:notesTextViewPr>
  <p:notesViewPr>
    <p:cSldViewPr snapToGrid="0">
      <p:cViewPr varScale="1">
        <p:scale>
          <a:sx n="96" d="100"/>
          <a:sy n="96" d="100"/>
        </p:scale>
        <p:origin x="247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ableStyles" Target="tableStyles.xml"/><Relationship Id="rId40" Type="http://schemas.microsoft.com/office/2016/11/relationships/changesInfo" Target="changesInfos/changesInfo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nne Etzelmüller Bathen" userId="S::mariebat@uio.no::12e1a2f1-9a23-440f-ba90-49bafc652c6d" providerId="AD" clId="Web-{0F6497B7-F99C-4D85-D914-8CFBDF992D61}"/>
    <pc:docChg chg="addSld delSld modSld sldOrd">
      <pc:chgData name="Marianne Etzelmüller Bathen" userId="S::mariebat@uio.no::12e1a2f1-9a23-440f-ba90-49bafc652c6d" providerId="AD" clId="Web-{0F6497B7-F99C-4D85-D914-8CFBDF992D61}" dt="2023-11-29T05:28:57.386" v="683" actId="1076"/>
      <pc:docMkLst>
        <pc:docMk/>
      </pc:docMkLst>
      <pc:sldChg chg="del">
        <pc:chgData name="Marianne Etzelmüller Bathen" userId="S::mariebat@uio.no::12e1a2f1-9a23-440f-ba90-49bafc652c6d" providerId="AD" clId="Web-{0F6497B7-F99C-4D85-D914-8CFBDF992D61}" dt="2023-11-28T19:20:12.391" v="435"/>
        <pc:sldMkLst>
          <pc:docMk/>
          <pc:sldMk cId="2191863368" sldId="312"/>
        </pc:sldMkLst>
      </pc:sldChg>
      <pc:sldChg chg="modSp">
        <pc:chgData name="Marianne Etzelmüller Bathen" userId="S::mariebat@uio.no::12e1a2f1-9a23-440f-ba90-49bafc652c6d" providerId="AD" clId="Web-{0F6497B7-F99C-4D85-D914-8CFBDF992D61}" dt="2023-11-28T19:04:56.789" v="269" actId="20577"/>
        <pc:sldMkLst>
          <pc:docMk/>
          <pc:sldMk cId="3198297615" sldId="347"/>
        </pc:sldMkLst>
        <pc:spChg chg="mod">
          <ac:chgData name="Marianne Etzelmüller Bathen" userId="S::mariebat@uio.no::12e1a2f1-9a23-440f-ba90-49bafc652c6d" providerId="AD" clId="Web-{0F6497B7-F99C-4D85-D914-8CFBDF992D61}" dt="2023-11-28T19:04:56.789" v="269" actId="20577"/>
          <ac:spMkLst>
            <pc:docMk/>
            <pc:sldMk cId="3198297615" sldId="347"/>
            <ac:spMk id="14" creationId="{00000000-0000-0000-0000-000000000000}"/>
          </ac:spMkLst>
        </pc:spChg>
      </pc:sldChg>
      <pc:sldChg chg="modSp">
        <pc:chgData name="Marianne Etzelmüller Bathen" userId="S::mariebat@uio.no::12e1a2f1-9a23-440f-ba90-49bafc652c6d" providerId="AD" clId="Web-{0F6497B7-F99C-4D85-D914-8CFBDF992D61}" dt="2023-11-28T19:06:04.259" v="271" actId="20577"/>
        <pc:sldMkLst>
          <pc:docMk/>
          <pc:sldMk cId="196930334" sldId="354"/>
        </pc:sldMkLst>
        <pc:spChg chg="mod">
          <ac:chgData name="Marianne Etzelmüller Bathen" userId="S::mariebat@uio.no::12e1a2f1-9a23-440f-ba90-49bafc652c6d" providerId="AD" clId="Web-{0F6497B7-F99C-4D85-D914-8CFBDF992D61}" dt="2023-11-28T19:06:04.259" v="271" actId="20577"/>
          <ac:spMkLst>
            <pc:docMk/>
            <pc:sldMk cId="196930334" sldId="354"/>
            <ac:spMk id="2" creationId="{00000000-0000-0000-0000-000000000000}"/>
          </ac:spMkLst>
        </pc:spChg>
      </pc:sldChg>
      <pc:sldChg chg="addSp delSp modSp">
        <pc:chgData name="Marianne Etzelmüller Bathen" userId="S::mariebat@uio.no::12e1a2f1-9a23-440f-ba90-49bafc652c6d" providerId="AD" clId="Web-{0F6497B7-F99C-4D85-D914-8CFBDF992D61}" dt="2023-11-28T19:00:17.256" v="266" actId="14100"/>
        <pc:sldMkLst>
          <pc:docMk/>
          <pc:sldMk cId="3338996867" sldId="355"/>
        </pc:sldMkLst>
        <pc:spChg chg="mod">
          <ac:chgData name="Marianne Etzelmüller Bathen" userId="S::mariebat@uio.no::12e1a2f1-9a23-440f-ba90-49bafc652c6d" providerId="AD" clId="Web-{0F6497B7-F99C-4D85-D914-8CFBDF992D61}" dt="2023-11-28T16:23:04.982" v="120" actId="20577"/>
          <ac:spMkLst>
            <pc:docMk/>
            <pc:sldMk cId="3338996867" sldId="355"/>
            <ac:spMk id="2" creationId="{00000000-0000-0000-0000-000000000000}"/>
          </ac:spMkLst>
        </pc:spChg>
        <pc:spChg chg="add del mod">
          <ac:chgData name="Marianne Etzelmüller Bathen" userId="S::mariebat@uio.no::12e1a2f1-9a23-440f-ba90-49bafc652c6d" providerId="AD" clId="Web-{0F6497B7-F99C-4D85-D914-8CFBDF992D61}" dt="2023-11-28T16:28:40.003" v="232"/>
          <ac:spMkLst>
            <pc:docMk/>
            <pc:sldMk cId="3338996867" sldId="355"/>
            <ac:spMk id="3" creationId="{E65B41AE-E0A6-7614-06B5-90CE6C6F9775}"/>
          </ac:spMkLst>
        </pc:spChg>
        <pc:spChg chg="mod">
          <ac:chgData name="Marianne Etzelmüller Bathen" userId="S::mariebat@uio.no::12e1a2f1-9a23-440f-ba90-49bafc652c6d" providerId="AD" clId="Web-{0F6497B7-F99C-4D85-D914-8CFBDF992D61}" dt="2023-11-28T16:27:00.111" v="193"/>
          <ac:spMkLst>
            <pc:docMk/>
            <pc:sldMk cId="3338996867" sldId="355"/>
            <ac:spMk id="8" creationId="{00000000-0000-0000-0000-000000000000}"/>
          </ac:spMkLst>
        </pc:spChg>
        <pc:spChg chg="mod">
          <ac:chgData name="Marianne Etzelmüller Bathen" userId="S::mariebat@uio.no::12e1a2f1-9a23-440f-ba90-49bafc652c6d" providerId="AD" clId="Web-{0F6497B7-F99C-4D85-D914-8CFBDF992D61}" dt="2023-11-28T19:00:17.256" v="266" actId="14100"/>
          <ac:spMkLst>
            <pc:docMk/>
            <pc:sldMk cId="3338996867" sldId="355"/>
            <ac:spMk id="12" creationId="{00000000-0000-0000-0000-000000000000}"/>
          </ac:spMkLst>
        </pc:spChg>
        <pc:spChg chg="mod">
          <ac:chgData name="Marianne Etzelmüller Bathen" userId="S::mariebat@uio.no::12e1a2f1-9a23-440f-ba90-49bafc652c6d" providerId="AD" clId="Web-{0F6497B7-F99C-4D85-D914-8CFBDF992D61}" dt="2023-11-28T16:27:26.221" v="198"/>
          <ac:spMkLst>
            <pc:docMk/>
            <pc:sldMk cId="3338996867" sldId="355"/>
            <ac:spMk id="15" creationId="{00000000-0000-0000-0000-000000000000}"/>
          </ac:spMkLst>
        </pc:spChg>
        <pc:spChg chg="mod">
          <ac:chgData name="Marianne Etzelmüller Bathen" userId="S::mariebat@uio.no::12e1a2f1-9a23-440f-ba90-49bafc652c6d" providerId="AD" clId="Web-{0F6497B7-F99C-4D85-D914-8CFBDF992D61}" dt="2023-11-28T16:27:39.987" v="199"/>
          <ac:spMkLst>
            <pc:docMk/>
            <pc:sldMk cId="3338996867" sldId="355"/>
            <ac:spMk id="16" creationId="{00000000-0000-0000-0000-000000000000}"/>
          </ac:spMkLst>
        </pc:spChg>
        <pc:spChg chg="mod">
          <ac:chgData name="Marianne Etzelmüller Bathen" userId="S::mariebat@uio.no::12e1a2f1-9a23-440f-ba90-49bafc652c6d" providerId="AD" clId="Web-{0F6497B7-F99C-4D85-D914-8CFBDF992D61}" dt="2023-11-28T16:27:18.158" v="197"/>
          <ac:spMkLst>
            <pc:docMk/>
            <pc:sldMk cId="3338996867" sldId="355"/>
            <ac:spMk id="17" creationId="{00000000-0000-0000-0000-000000000000}"/>
          </ac:spMkLst>
        </pc:spChg>
        <pc:spChg chg="mod">
          <ac:chgData name="Marianne Etzelmüller Bathen" userId="S::mariebat@uio.no::12e1a2f1-9a23-440f-ba90-49bafc652c6d" providerId="AD" clId="Web-{0F6497B7-F99C-4D85-D914-8CFBDF992D61}" dt="2023-11-28T16:26:59.955" v="191"/>
          <ac:spMkLst>
            <pc:docMk/>
            <pc:sldMk cId="3338996867" sldId="355"/>
            <ac:spMk id="18" creationId="{00000000-0000-0000-0000-000000000000}"/>
          </ac:spMkLst>
        </pc:spChg>
        <pc:spChg chg="mod">
          <ac:chgData name="Marianne Etzelmüller Bathen" userId="S::mariebat@uio.no::12e1a2f1-9a23-440f-ba90-49bafc652c6d" providerId="AD" clId="Web-{0F6497B7-F99C-4D85-D914-8CFBDF992D61}" dt="2023-11-28T16:27:46.831" v="200"/>
          <ac:spMkLst>
            <pc:docMk/>
            <pc:sldMk cId="3338996867" sldId="355"/>
            <ac:spMk id="19" creationId="{00000000-0000-0000-0000-000000000000}"/>
          </ac:spMkLst>
        </pc:spChg>
        <pc:spChg chg="mod">
          <ac:chgData name="Marianne Etzelmüller Bathen" userId="S::mariebat@uio.no::12e1a2f1-9a23-440f-ba90-49bafc652c6d" providerId="AD" clId="Web-{0F6497B7-F99C-4D85-D914-8CFBDF992D61}" dt="2023-11-28T16:27:00.283" v="195"/>
          <ac:spMkLst>
            <pc:docMk/>
            <pc:sldMk cId="3338996867" sldId="355"/>
            <ac:spMk id="20" creationId="{00000000-0000-0000-0000-000000000000}"/>
          </ac:spMkLst>
        </pc:spChg>
        <pc:spChg chg="mod">
          <ac:chgData name="Marianne Etzelmüller Bathen" userId="S::mariebat@uio.no::12e1a2f1-9a23-440f-ba90-49bafc652c6d" providerId="AD" clId="Web-{0F6497B7-F99C-4D85-D914-8CFBDF992D61}" dt="2023-11-28T16:29:52.223" v="254" actId="14100"/>
          <ac:spMkLst>
            <pc:docMk/>
            <pc:sldMk cId="3338996867" sldId="355"/>
            <ac:spMk id="21" creationId="{00000000-0000-0000-0000-000000000000}"/>
          </ac:spMkLst>
        </pc:spChg>
        <pc:spChg chg="mod">
          <ac:chgData name="Marianne Etzelmüller Bathen" userId="S::mariebat@uio.no::12e1a2f1-9a23-440f-ba90-49bafc652c6d" providerId="AD" clId="Web-{0F6497B7-F99C-4D85-D914-8CFBDF992D61}" dt="2023-11-28T16:22:58.154" v="112"/>
          <ac:spMkLst>
            <pc:docMk/>
            <pc:sldMk cId="3338996867" sldId="355"/>
            <ac:spMk id="27" creationId="{00000000-0000-0000-0000-000000000000}"/>
          </ac:spMkLst>
        </pc:spChg>
        <pc:spChg chg="mod">
          <ac:chgData name="Marianne Etzelmüller Bathen" userId="S::mariebat@uio.no::12e1a2f1-9a23-440f-ba90-49bafc652c6d" providerId="AD" clId="Web-{0F6497B7-F99C-4D85-D914-8CFBDF992D61}" dt="2023-11-28T16:30:08.083" v="257" actId="20577"/>
          <ac:spMkLst>
            <pc:docMk/>
            <pc:sldMk cId="3338996867" sldId="355"/>
            <ac:spMk id="29" creationId="{00000000-0000-0000-0000-000000000000}"/>
          </ac:spMkLst>
        </pc:spChg>
        <pc:spChg chg="mod">
          <ac:chgData name="Marianne Etzelmüller Bathen" userId="S::mariebat@uio.no::12e1a2f1-9a23-440f-ba90-49bafc652c6d" providerId="AD" clId="Web-{0F6497B7-F99C-4D85-D914-8CFBDF992D61}" dt="2023-11-28T16:22:50.716" v="110"/>
          <ac:spMkLst>
            <pc:docMk/>
            <pc:sldMk cId="3338996867" sldId="355"/>
            <ac:spMk id="30" creationId="{00000000-0000-0000-0000-000000000000}"/>
          </ac:spMkLst>
        </pc:spChg>
        <pc:spChg chg="mod">
          <ac:chgData name="Marianne Etzelmüller Bathen" userId="S::mariebat@uio.no::12e1a2f1-9a23-440f-ba90-49bafc652c6d" providerId="AD" clId="Web-{0F6497B7-F99C-4D85-D914-8CFBDF992D61}" dt="2023-11-28T16:30:11.427" v="259" actId="20577"/>
          <ac:spMkLst>
            <pc:docMk/>
            <pc:sldMk cId="3338996867" sldId="355"/>
            <ac:spMk id="33" creationId="{00000000-0000-0000-0000-000000000000}"/>
          </ac:spMkLst>
        </pc:spChg>
        <pc:spChg chg="mod">
          <ac:chgData name="Marianne Etzelmüller Bathen" userId="S::mariebat@uio.no::12e1a2f1-9a23-440f-ba90-49bafc652c6d" providerId="AD" clId="Web-{0F6497B7-F99C-4D85-D914-8CFBDF992D61}" dt="2023-11-28T16:22:50.716" v="109"/>
          <ac:spMkLst>
            <pc:docMk/>
            <pc:sldMk cId="3338996867" sldId="355"/>
            <ac:spMk id="34" creationId="{00000000-0000-0000-0000-000000000000}"/>
          </ac:spMkLst>
        </pc:spChg>
        <pc:spChg chg="mod">
          <ac:chgData name="Marianne Etzelmüller Bathen" userId="S::mariebat@uio.no::12e1a2f1-9a23-440f-ba90-49bafc652c6d" providerId="AD" clId="Web-{0F6497B7-F99C-4D85-D914-8CFBDF992D61}" dt="2023-11-28T16:30:14.427" v="262" actId="20577"/>
          <ac:spMkLst>
            <pc:docMk/>
            <pc:sldMk cId="3338996867" sldId="355"/>
            <ac:spMk id="35" creationId="{00000000-0000-0000-0000-000000000000}"/>
          </ac:spMkLst>
        </pc:spChg>
        <pc:spChg chg="mod">
          <ac:chgData name="Marianne Etzelmüller Bathen" userId="S::mariebat@uio.no::12e1a2f1-9a23-440f-ba90-49bafc652c6d" providerId="AD" clId="Web-{0F6497B7-F99C-4D85-D914-8CFBDF992D61}" dt="2023-11-28T16:22:50.716" v="108"/>
          <ac:spMkLst>
            <pc:docMk/>
            <pc:sldMk cId="3338996867" sldId="355"/>
            <ac:spMk id="38" creationId="{00000000-0000-0000-0000-000000000000}"/>
          </ac:spMkLst>
        </pc:spChg>
        <pc:spChg chg="mod">
          <ac:chgData name="Marianne Etzelmüller Bathen" userId="S::mariebat@uio.no::12e1a2f1-9a23-440f-ba90-49bafc652c6d" providerId="AD" clId="Web-{0F6497B7-F99C-4D85-D914-8CFBDF992D61}" dt="2023-11-28T16:22:58.232" v="114"/>
          <ac:spMkLst>
            <pc:docMk/>
            <pc:sldMk cId="3338996867" sldId="355"/>
            <ac:spMk id="41" creationId="{00000000-0000-0000-0000-000000000000}"/>
          </ac:spMkLst>
        </pc:spChg>
        <pc:spChg chg="mod">
          <ac:chgData name="Marianne Etzelmüller Bathen" userId="S::mariebat@uio.no::12e1a2f1-9a23-440f-ba90-49bafc652c6d" providerId="AD" clId="Web-{0F6497B7-F99C-4D85-D914-8CFBDF992D61}" dt="2023-11-28T16:22:58.185" v="113"/>
          <ac:spMkLst>
            <pc:docMk/>
            <pc:sldMk cId="3338996867" sldId="355"/>
            <ac:spMk id="43" creationId="{00000000-0000-0000-0000-000000000000}"/>
          </ac:spMkLst>
        </pc:spChg>
        <pc:spChg chg="mod">
          <ac:chgData name="Marianne Etzelmüller Bathen" userId="S::mariebat@uio.no::12e1a2f1-9a23-440f-ba90-49bafc652c6d" providerId="AD" clId="Web-{0F6497B7-F99C-4D85-D914-8CFBDF992D61}" dt="2023-11-28T16:29:48.301" v="253" actId="20577"/>
          <ac:spMkLst>
            <pc:docMk/>
            <pc:sldMk cId="3338996867" sldId="355"/>
            <ac:spMk id="44" creationId="{00000000-0000-0000-0000-000000000000}"/>
          </ac:spMkLst>
        </pc:spChg>
      </pc:sldChg>
      <pc:sldChg chg="modSp">
        <pc:chgData name="Marianne Etzelmüller Bathen" userId="S::mariebat@uio.no::12e1a2f1-9a23-440f-ba90-49bafc652c6d" providerId="AD" clId="Web-{0F6497B7-F99C-4D85-D914-8CFBDF992D61}" dt="2023-11-28T16:22:16.153" v="92"/>
        <pc:sldMkLst>
          <pc:docMk/>
          <pc:sldMk cId="3287057552" sldId="358"/>
        </pc:sldMkLst>
        <pc:spChg chg="mod">
          <ac:chgData name="Marianne Etzelmüller Bathen" userId="S::mariebat@uio.no::12e1a2f1-9a23-440f-ba90-49bafc652c6d" providerId="AD" clId="Web-{0F6497B7-F99C-4D85-D914-8CFBDF992D61}" dt="2023-11-28T16:22:07.934" v="88" actId="20577"/>
          <ac:spMkLst>
            <pc:docMk/>
            <pc:sldMk cId="3287057552" sldId="358"/>
            <ac:spMk id="2" creationId="{00000000-0000-0000-0000-000000000000}"/>
          </ac:spMkLst>
        </pc:spChg>
        <pc:spChg chg="mod">
          <ac:chgData name="Marianne Etzelmüller Bathen" userId="S::mariebat@uio.no::12e1a2f1-9a23-440f-ba90-49bafc652c6d" providerId="AD" clId="Web-{0F6497B7-F99C-4D85-D914-8CFBDF992D61}" dt="2023-11-28T16:22:16.153" v="92"/>
          <ac:spMkLst>
            <pc:docMk/>
            <pc:sldMk cId="3287057552" sldId="358"/>
            <ac:spMk id="18" creationId="{00000000-0000-0000-0000-000000000000}"/>
          </ac:spMkLst>
        </pc:spChg>
        <pc:grpChg chg="mod">
          <ac:chgData name="Marianne Etzelmüller Bathen" userId="S::mariebat@uio.no::12e1a2f1-9a23-440f-ba90-49bafc652c6d" providerId="AD" clId="Web-{0F6497B7-F99C-4D85-D914-8CFBDF992D61}" dt="2023-11-28T16:22:12.794" v="91" actId="1076"/>
          <ac:grpSpMkLst>
            <pc:docMk/>
            <pc:sldMk cId="3287057552" sldId="358"/>
            <ac:grpSpMk id="4" creationId="{00000000-0000-0000-0000-000000000000}"/>
          </ac:grpSpMkLst>
        </pc:grpChg>
        <pc:grpChg chg="mod">
          <ac:chgData name="Marianne Etzelmüller Bathen" userId="S::mariebat@uio.no::12e1a2f1-9a23-440f-ba90-49bafc652c6d" providerId="AD" clId="Web-{0F6497B7-F99C-4D85-D914-8CFBDF992D61}" dt="2023-11-28T16:22:12.747" v="90" actId="1076"/>
          <ac:grpSpMkLst>
            <pc:docMk/>
            <pc:sldMk cId="3287057552" sldId="358"/>
            <ac:grpSpMk id="6" creationId="{00000000-0000-0000-0000-000000000000}"/>
          </ac:grpSpMkLst>
        </pc:grpChg>
        <pc:picChg chg="mod">
          <ac:chgData name="Marianne Etzelmüller Bathen" userId="S::mariebat@uio.no::12e1a2f1-9a23-440f-ba90-49bafc652c6d" providerId="AD" clId="Web-{0F6497B7-F99C-4D85-D914-8CFBDF992D61}" dt="2023-11-28T16:22:12.700" v="89" actId="1076"/>
          <ac:picMkLst>
            <pc:docMk/>
            <pc:sldMk cId="3287057552" sldId="358"/>
            <ac:picMk id="11" creationId="{00000000-0000-0000-0000-000000000000}"/>
          </ac:picMkLst>
        </pc:picChg>
      </pc:sldChg>
      <pc:sldChg chg="modSp">
        <pc:chgData name="Marianne Etzelmüller Bathen" userId="S::mariebat@uio.no::12e1a2f1-9a23-440f-ba90-49bafc652c6d" providerId="AD" clId="Web-{0F6497B7-F99C-4D85-D914-8CFBDF992D61}" dt="2023-11-28T16:25:08.531" v="186" actId="20577"/>
        <pc:sldMkLst>
          <pc:docMk/>
          <pc:sldMk cId="3127236890" sldId="361"/>
        </pc:sldMkLst>
        <pc:spChg chg="mod">
          <ac:chgData name="Marianne Etzelmüller Bathen" userId="S::mariebat@uio.no::12e1a2f1-9a23-440f-ba90-49bafc652c6d" providerId="AD" clId="Web-{0F6497B7-F99C-4D85-D914-8CFBDF992D61}" dt="2023-11-28T16:25:08.531" v="186" actId="20577"/>
          <ac:spMkLst>
            <pc:docMk/>
            <pc:sldMk cId="3127236890" sldId="361"/>
            <ac:spMk id="15" creationId="{00000000-0000-0000-0000-000000000000}"/>
          </ac:spMkLst>
        </pc:spChg>
      </pc:sldChg>
      <pc:sldChg chg="del">
        <pc:chgData name="Marianne Etzelmüller Bathen" userId="S::mariebat@uio.no::12e1a2f1-9a23-440f-ba90-49bafc652c6d" providerId="AD" clId="Web-{0F6497B7-F99C-4D85-D914-8CFBDF992D61}" dt="2023-11-28T19:18:29.859" v="350"/>
        <pc:sldMkLst>
          <pc:docMk/>
          <pc:sldMk cId="2263030464" sldId="362"/>
        </pc:sldMkLst>
      </pc:sldChg>
      <pc:sldChg chg="modSp">
        <pc:chgData name="Marianne Etzelmüller Bathen" userId="S::mariebat@uio.no::12e1a2f1-9a23-440f-ba90-49bafc652c6d" providerId="AD" clId="Web-{0F6497B7-F99C-4D85-D914-8CFBDF992D61}" dt="2023-11-28T19:20:27.626" v="437" actId="20577"/>
        <pc:sldMkLst>
          <pc:docMk/>
          <pc:sldMk cId="310745685" sldId="367"/>
        </pc:sldMkLst>
        <pc:spChg chg="mod">
          <ac:chgData name="Marianne Etzelmüller Bathen" userId="S::mariebat@uio.no::12e1a2f1-9a23-440f-ba90-49bafc652c6d" providerId="AD" clId="Web-{0F6497B7-F99C-4D85-D914-8CFBDF992D61}" dt="2023-11-28T19:20:27.626" v="437" actId="20577"/>
          <ac:spMkLst>
            <pc:docMk/>
            <pc:sldMk cId="310745685" sldId="367"/>
            <ac:spMk id="10" creationId="{A0E5F616-EFC2-5598-9981-22CC5F7A8326}"/>
          </ac:spMkLst>
        </pc:spChg>
      </pc:sldChg>
      <pc:sldChg chg="modSp">
        <pc:chgData name="Marianne Etzelmüller Bathen" userId="S::mariebat@uio.no::12e1a2f1-9a23-440f-ba90-49bafc652c6d" providerId="AD" clId="Web-{0F6497B7-F99C-4D85-D914-8CFBDF992D61}" dt="2023-11-28T19:20:40.047" v="439" actId="20577"/>
        <pc:sldMkLst>
          <pc:docMk/>
          <pc:sldMk cId="1456299194" sldId="368"/>
        </pc:sldMkLst>
        <pc:spChg chg="mod">
          <ac:chgData name="Marianne Etzelmüller Bathen" userId="S::mariebat@uio.no::12e1a2f1-9a23-440f-ba90-49bafc652c6d" providerId="AD" clId="Web-{0F6497B7-F99C-4D85-D914-8CFBDF992D61}" dt="2023-11-28T19:20:40.047" v="439" actId="20577"/>
          <ac:spMkLst>
            <pc:docMk/>
            <pc:sldMk cId="1456299194" sldId="368"/>
            <ac:spMk id="18" creationId="{61369D14-EA7D-D198-C899-FEC5AC044DF7}"/>
          </ac:spMkLst>
        </pc:spChg>
      </pc:sldChg>
      <pc:sldChg chg="addSp modSp">
        <pc:chgData name="Marianne Etzelmüller Bathen" userId="S::mariebat@uio.no::12e1a2f1-9a23-440f-ba90-49bafc652c6d" providerId="AD" clId="Web-{0F6497B7-F99C-4D85-D914-8CFBDF992D61}" dt="2023-11-28T19:46:27.092" v="672" actId="1076"/>
        <pc:sldMkLst>
          <pc:docMk/>
          <pc:sldMk cId="3886109078" sldId="373"/>
        </pc:sldMkLst>
        <pc:spChg chg="mod">
          <ac:chgData name="Marianne Etzelmüller Bathen" userId="S::mariebat@uio.no::12e1a2f1-9a23-440f-ba90-49bafc652c6d" providerId="AD" clId="Web-{0F6497B7-F99C-4D85-D914-8CFBDF992D61}" dt="2023-11-28T19:46:26.936" v="671" actId="1076"/>
          <ac:spMkLst>
            <pc:docMk/>
            <pc:sldMk cId="3886109078" sldId="373"/>
            <ac:spMk id="26" creationId="{D770D3D0-3C65-816E-4BF4-4BC99867FCEB}"/>
          </ac:spMkLst>
        </pc:spChg>
        <pc:spChg chg="mod">
          <ac:chgData name="Marianne Etzelmüller Bathen" userId="S::mariebat@uio.no::12e1a2f1-9a23-440f-ba90-49bafc652c6d" providerId="AD" clId="Web-{0F6497B7-F99C-4D85-D914-8CFBDF992D61}" dt="2023-11-28T19:38:20.260" v="593" actId="20577"/>
          <ac:spMkLst>
            <pc:docMk/>
            <pc:sldMk cId="3886109078" sldId="373"/>
            <ac:spMk id="32" creationId="{E3B46687-C702-1000-9DE6-322983BECA2C}"/>
          </ac:spMkLst>
        </pc:spChg>
        <pc:grpChg chg="mod">
          <ac:chgData name="Marianne Etzelmüller Bathen" userId="S::mariebat@uio.no::12e1a2f1-9a23-440f-ba90-49bafc652c6d" providerId="AD" clId="Web-{0F6497B7-F99C-4D85-D914-8CFBDF992D61}" dt="2023-11-28T19:46:27.092" v="672" actId="1076"/>
          <ac:grpSpMkLst>
            <pc:docMk/>
            <pc:sldMk cId="3886109078" sldId="373"/>
            <ac:grpSpMk id="35" creationId="{8B644271-9A90-EC67-B486-EBD28028656C}"/>
          </ac:grpSpMkLst>
        </pc:grpChg>
        <pc:picChg chg="add mod ord">
          <ac:chgData name="Marianne Etzelmüller Bathen" userId="S::mariebat@uio.no::12e1a2f1-9a23-440f-ba90-49bafc652c6d" providerId="AD" clId="Web-{0F6497B7-F99C-4D85-D914-8CFBDF992D61}" dt="2023-11-28T19:46:16.764" v="670" actId="1076"/>
          <ac:picMkLst>
            <pc:docMk/>
            <pc:sldMk cId="3886109078" sldId="373"/>
            <ac:picMk id="3" creationId="{3C0994D3-29F1-A436-831D-776BBE219045}"/>
          </ac:picMkLst>
        </pc:picChg>
      </pc:sldChg>
      <pc:sldChg chg="addSp delSp modSp addAnim delAnim">
        <pc:chgData name="Marianne Etzelmüller Bathen" userId="S::mariebat@uio.no::12e1a2f1-9a23-440f-ba90-49bafc652c6d" providerId="AD" clId="Web-{0F6497B7-F99C-4D85-D914-8CFBDF992D61}" dt="2023-11-28T19:26:24.457" v="565" actId="1076"/>
        <pc:sldMkLst>
          <pc:docMk/>
          <pc:sldMk cId="1577177661" sldId="380"/>
        </pc:sldMkLst>
        <pc:spChg chg="mod">
          <ac:chgData name="Marianne Etzelmüller Bathen" userId="S::mariebat@uio.no::12e1a2f1-9a23-440f-ba90-49bafc652c6d" providerId="AD" clId="Web-{0F6497B7-F99C-4D85-D914-8CFBDF992D61}" dt="2023-11-28T19:25:12.816" v="549" actId="20577"/>
          <ac:spMkLst>
            <pc:docMk/>
            <pc:sldMk cId="1577177661" sldId="380"/>
            <ac:spMk id="8" creationId="{BC32BE93-EE71-61BB-8F20-78D86449076E}"/>
          </ac:spMkLst>
        </pc:spChg>
        <pc:spChg chg="add del">
          <ac:chgData name="Marianne Etzelmüller Bathen" userId="S::mariebat@uio.no::12e1a2f1-9a23-440f-ba90-49bafc652c6d" providerId="AD" clId="Web-{0F6497B7-F99C-4D85-D914-8CFBDF992D61}" dt="2023-11-28T19:24:54.268" v="544"/>
          <ac:spMkLst>
            <pc:docMk/>
            <pc:sldMk cId="1577177661" sldId="380"/>
            <ac:spMk id="11" creationId="{B308556C-2D43-4C1D-14AD-80F837CD71E5}"/>
          </ac:spMkLst>
        </pc:spChg>
        <pc:spChg chg="add del">
          <ac:chgData name="Marianne Etzelmüller Bathen" userId="S::mariebat@uio.no::12e1a2f1-9a23-440f-ba90-49bafc652c6d" providerId="AD" clId="Web-{0F6497B7-F99C-4D85-D914-8CFBDF992D61}" dt="2023-11-28T19:24:32.221" v="542"/>
          <ac:spMkLst>
            <pc:docMk/>
            <pc:sldMk cId="1577177661" sldId="380"/>
            <ac:spMk id="12" creationId="{F4654322-481F-F6E9-F985-CF08C81A0997}"/>
          </ac:spMkLst>
        </pc:spChg>
        <pc:spChg chg="del">
          <ac:chgData name="Marianne Etzelmüller Bathen" userId="S::mariebat@uio.no::12e1a2f1-9a23-440f-ba90-49bafc652c6d" providerId="AD" clId="Web-{0F6497B7-F99C-4D85-D914-8CFBDF992D61}" dt="2023-11-28T19:24:16.237" v="539"/>
          <ac:spMkLst>
            <pc:docMk/>
            <pc:sldMk cId="1577177661" sldId="380"/>
            <ac:spMk id="13" creationId="{92DF6DFB-C451-400A-C32F-6386161EF737}"/>
          </ac:spMkLst>
        </pc:spChg>
        <pc:picChg chg="mod">
          <ac:chgData name="Marianne Etzelmüller Bathen" userId="S::mariebat@uio.no::12e1a2f1-9a23-440f-ba90-49bafc652c6d" providerId="AD" clId="Web-{0F6497B7-F99C-4D85-D914-8CFBDF992D61}" dt="2023-11-28T19:26:16.613" v="563" actId="1076"/>
          <ac:picMkLst>
            <pc:docMk/>
            <pc:sldMk cId="1577177661" sldId="380"/>
            <ac:picMk id="7" creationId="{0E3323D5-4EC7-AC5D-1223-BDEB5B8DAE2A}"/>
          </ac:picMkLst>
        </pc:picChg>
        <pc:picChg chg="mod">
          <ac:chgData name="Marianne Etzelmüller Bathen" userId="S::mariebat@uio.no::12e1a2f1-9a23-440f-ba90-49bafc652c6d" providerId="AD" clId="Web-{0F6497B7-F99C-4D85-D914-8CFBDF992D61}" dt="2023-11-28T19:26:24.457" v="565" actId="1076"/>
          <ac:picMkLst>
            <pc:docMk/>
            <pc:sldMk cId="1577177661" sldId="380"/>
            <ac:picMk id="14" creationId="{00000000-0000-0000-0000-000000000000}"/>
          </ac:picMkLst>
        </pc:picChg>
      </pc:sldChg>
      <pc:sldChg chg="delAnim">
        <pc:chgData name="Marianne Etzelmüller Bathen" userId="S::mariebat@uio.no::12e1a2f1-9a23-440f-ba90-49bafc652c6d" providerId="AD" clId="Web-{0F6497B7-F99C-4D85-D914-8CFBDF992D61}" dt="2023-11-28T19:25:50.097" v="555"/>
        <pc:sldMkLst>
          <pc:docMk/>
          <pc:sldMk cId="77986107" sldId="381"/>
        </pc:sldMkLst>
      </pc:sldChg>
      <pc:sldChg chg="addSp modSp">
        <pc:chgData name="Marianne Etzelmüller Bathen" userId="S::mariebat@uio.no::12e1a2f1-9a23-440f-ba90-49bafc652c6d" providerId="AD" clId="Web-{0F6497B7-F99C-4D85-D914-8CFBDF992D61}" dt="2023-11-28T16:23:54.545" v="174" actId="1076"/>
        <pc:sldMkLst>
          <pc:docMk/>
          <pc:sldMk cId="3366194343" sldId="383"/>
        </pc:sldMkLst>
        <pc:spChg chg="add mod">
          <ac:chgData name="Marianne Etzelmüller Bathen" userId="S::mariebat@uio.no::12e1a2f1-9a23-440f-ba90-49bafc652c6d" providerId="AD" clId="Web-{0F6497B7-F99C-4D85-D914-8CFBDF992D61}" dt="2023-11-28T16:23:44.920" v="167" actId="14100"/>
          <ac:spMkLst>
            <pc:docMk/>
            <pc:sldMk cId="3366194343" sldId="383"/>
            <ac:spMk id="2" creationId="{7146FB10-8178-E0C5-8F94-FC3BD11A1F0A}"/>
          </ac:spMkLst>
        </pc:spChg>
        <pc:spChg chg="mod">
          <ac:chgData name="Marianne Etzelmüller Bathen" userId="S::mariebat@uio.no::12e1a2f1-9a23-440f-ba90-49bafc652c6d" providerId="AD" clId="Web-{0F6497B7-F99C-4D85-D914-8CFBDF992D61}" dt="2023-11-28T16:23:40.139" v="158" actId="20577"/>
          <ac:spMkLst>
            <pc:docMk/>
            <pc:sldMk cId="3366194343" sldId="383"/>
            <ac:spMk id="7" creationId="{196FB13B-D940-2DF3-4BBC-A373865AAEEC}"/>
          </ac:spMkLst>
        </pc:spChg>
        <pc:spChg chg="mod">
          <ac:chgData name="Marianne Etzelmüller Bathen" userId="S::mariebat@uio.no::12e1a2f1-9a23-440f-ba90-49bafc652c6d" providerId="AD" clId="Web-{0F6497B7-F99C-4D85-D914-8CFBDF992D61}" dt="2023-11-28T16:23:54.545" v="174" actId="1076"/>
          <ac:spMkLst>
            <pc:docMk/>
            <pc:sldMk cId="3366194343" sldId="383"/>
            <ac:spMk id="12" creationId="{2474FDC2-F7D9-D1DD-AA0D-889850D2E4BF}"/>
          </ac:spMkLst>
        </pc:spChg>
        <pc:picChg chg="mod">
          <ac:chgData name="Marianne Etzelmüller Bathen" userId="S::mariebat@uio.no::12e1a2f1-9a23-440f-ba90-49bafc652c6d" providerId="AD" clId="Web-{0F6497B7-F99C-4D85-D914-8CFBDF992D61}" dt="2023-11-28T16:23:54.499" v="172" actId="1076"/>
          <ac:picMkLst>
            <pc:docMk/>
            <pc:sldMk cId="3366194343" sldId="383"/>
            <ac:picMk id="8" creationId="{27EA78AE-BF46-8A29-DF4D-DD06AAD0617E}"/>
          </ac:picMkLst>
        </pc:picChg>
        <pc:picChg chg="mod">
          <ac:chgData name="Marianne Etzelmüller Bathen" userId="S::mariebat@uio.no::12e1a2f1-9a23-440f-ba90-49bafc652c6d" providerId="AD" clId="Web-{0F6497B7-F99C-4D85-D914-8CFBDF992D61}" dt="2023-11-28T16:23:54.545" v="173" actId="1076"/>
          <ac:picMkLst>
            <pc:docMk/>
            <pc:sldMk cId="3366194343" sldId="383"/>
            <ac:picMk id="9" creationId="{C7DD79DB-CFC8-64BC-DEBC-0AEAC3F8C98F}"/>
          </ac:picMkLst>
        </pc:picChg>
      </pc:sldChg>
      <pc:sldChg chg="modSp ord">
        <pc:chgData name="Marianne Etzelmüller Bathen" userId="S::mariebat@uio.no::12e1a2f1-9a23-440f-ba90-49bafc652c6d" providerId="AD" clId="Web-{0F6497B7-F99C-4D85-D914-8CFBDF992D61}" dt="2023-11-29T05:24:46.209" v="682" actId="20577"/>
        <pc:sldMkLst>
          <pc:docMk/>
          <pc:sldMk cId="824148730" sldId="384"/>
        </pc:sldMkLst>
        <pc:spChg chg="mod">
          <ac:chgData name="Marianne Etzelmüller Bathen" userId="S::mariebat@uio.no::12e1a2f1-9a23-440f-ba90-49bafc652c6d" providerId="AD" clId="Web-{0F6497B7-F99C-4D85-D914-8CFBDF992D61}" dt="2023-11-28T16:23:28.858" v="152" actId="20577"/>
          <ac:spMkLst>
            <pc:docMk/>
            <pc:sldMk cId="824148730" sldId="384"/>
            <ac:spMk id="2" creationId="{306C7DC3-2470-4708-A950-F7F2B6DA929E}"/>
          </ac:spMkLst>
        </pc:spChg>
        <pc:spChg chg="mod">
          <ac:chgData name="Marianne Etzelmüller Bathen" userId="S::mariebat@uio.no::12e1a2f1-9a23-440f-ba90-49bafc652c6d" providerId="AD" clId="Web-{0F6497B7-F99C-4D85-D914-8CFBDF992D61}" dt="2023-11-29T05:24:46.209" v="682" actId="20577"/>
          <ac:spMkLst>
            <pc:docMk/>
            <pc:sldMk cId="824148730" sldId="384"/>
            <ac:spMk id="10" creationId="{00000000-0000-0000-0000-000000000000}"/>
          </ac:spMkLst>
        </pc:spChg>
      </pc:sldChg>
      <pc:sldChg chg="addSp delSp modSp mod setBg">
        <pc:chgData name="Marianne Etzelmüller Bathen" userId="S::mariebat@uio.no::12e1a2f1-9a23-440f-ba90-49bafc652c6d" providerId="AD" clId="Web-{0F6497B7-F99C-4D85-D914-8CFBDF992D61}" dt="2023-11-28T19:15:50.998" v="301" actId="1076"/>
        <pc:sldMkLst>
          <pc:docMk/>
          <pc:sldMk cId="4089924024" sldId="388"/>
        </pc:sldMkLst>
        <pc:spChg chg="mod">
          <ac:chgData name="Marianne Etzelmüller Bathen" userId="S::mariebat@uio.no::12e1a2f1-9a23-440f-ba90-49bafc652c6d" providerId="AD" clId="Web-{0F6497B7-F99C-4D85-D914-8CFBDF992D61}" dt="2023-11-28T19:15:28.670" v="292"/>
          <ac:spMkLst>
            <pc:docMk/>
            <pc:sldMk cId="4089924024" sldId="388"/>
            <ac:spMk id="2" creationId="{00000000-0000-0000-0000-000000000000}"/>
          </ac:spMkLst>
        </pc:spChg>
        <pc:spChg chg="mod">
          <ac:chgData name="Marianne Etzelmüller Bathen" userId="S::mariebat@uio.no::12e1a2f1-9a23-440f-ba90-49bafc652c6d" providerId="AD" clId="Web-{0F6497B7-F99C-4D85-D914-8CFBDF992D61}" dt="2023-11-28T19:15:45.811" v="299" actId="1076"/>
          <ac:spMkLst>
            <pc:docMk/>
            <pc:sldMk cId="4089924024" sldId="388"/>
            <ac:spMk id="4" creationId="{00000000-0000-0000-0000-000000000000}"/>
          </ac:spMkLst>
        </pc:spChg>
        <pc:spChg chg="mod">
          <ac:chgData name="Marianne Etzelmüller Bathen" userId="S::mariebat@uio.no::12e1a2f1-9a23-440f-ba90-49bafc652c6d" providerId="AD" clId="Web-{0F6497B7-F99C-4D85-D914-8CFBDF992D61}" dt="2023-11-28T19:15:48.545" v="300" actId="1076"/>
          <ac:spMkLst>
            <pc:docMk/>
            <pc:sldMk cId="4089924024" sldId="388"/>
            <ac:spMk id="5" creationId="{00000000-0000-0000-0000-000000000000}"/>
          </ac:spMkLst>
        </pc:spChg>
        <pc:spChg chg="del">
          <ac:chgData name="Marianne Etzelmüller Bathen" userId="S::mariebat@uio.no::12e1a2f1-9a23-440f-ba90-49bafc652c6d" providerId="AD" clId="Web-{0F6497B7-F99C-4D85-D914-8CFBDF992D61}" dt="2023-11-28T19:14:37.513" v="277"/>
          <ac:spMkLst>
            <pc:docMk/>
            <pc:sldMk cId="4089924024" sldId="388"/>
            <ac:spMk id="9" creationId="{00000000-0000-0000-0000-000000000000}"/>
          </ac:spMkLst>
        </pc:spChg>
        <pc:spChg chg="add del mod">
          <ac:chgData name="Marianne Etzelmüller Bathen" userId="S::mariebat@uio.no::12e1a2f1-9a23-440f-ba90-49bafc652c6d" providerId="AD" clId="Web-{0F6497B7-F99C-4D85-D914-8CFBDF992D61}" dt="2023-11-28T19:14:46.998" v="279"/>
          <ac:spMkLst>
            <pc:docMk/>
            <pc:sldMk cId="4089924024" sldId="388"/>
            <ac:spMk id="10" creationId="{7F9C5133-1B5C-84DA-9492-B8ACCEC7AC27}"/>
          </ac:spMkLst>
        </pc:spChg>
        <pc:spChg chg="del">
          <ac:chgData name="Marianne Etzelmüller Bathen" userId="S::mariebat@uio.no::12e1a2f1-9a23-440f-ba90-49bafc652c6d" providerId="AD" clId="Web-{0F6497B7-F99C-4D85-D914-8CFBDF992D61}" dt="2023-11-28T19:14:37.419" v="276"/>
          <ac:spMkLst>
            <pc:docMk/>
            <pc:sldMk cId="4089924024" sldId="388"/>
            <ac:spMk id="12" creationId="{00000000-0000-0000-0000-000000000000}"/>
          </ac:spMkLst>
        </pc:spChg>
        <pc:spChg chg="mod">
          <ac:chgData name="Marianne Etzelmüller Bathen" userId="S::mariebat@uio.no::12e1a2f1-9a23-440f-ba90-49bafc652c6d" providerId="AD" clId="Web-{0F6497B7-F99C-4D85-D914-8CFBDF992D61}" dt="2023-11-28T19:15:50.998" v="301" actId="1076"/>
          <ac:spMkLst>
            <pc:docMk/>
            <pc:sldMk cId="4089924024" sldId="388"/>
            <ac:spMk id="13" creationId="{00000000-0000-0000-0000-000000000000}"/>
          </ac:spMkLst>
        </pc:spChg>
        <pc:spChg chg="add del mod">
          <ac:chgData name="Marianne Etzelmüller Bathen" userId="S::mariebat@uio.no::12e1a2f1-9a23-440f-ba90-49bafc652c6d" providerId="AD" clId="Web-{0F6497B7-F99C-4D85-D914-8CFBDF992D61}" dt="2023-11-28T19:14:43.169" v="278"/>
          <ac:spMkLst>
            <pc:docMk/>
            <pc:sldMk cId="4089924024" sldId="388"/>
            <ac:spMk id="15" creationId="{4D630E25-7FE6-E701-D465-FFB21A47EC56}"/>
          </ac:spMkLst>
        </pc:spChg>
        <pc:picChg chg="mod">
          <ac:chgData name="Marianne Etzelmüller Bathen" userId="S::mariebat@uio.no::12e1a2f1-9a23-440f-ba90-49bafc652c6d" providerId="AD" clId="Web-{0F6497B7-F99C-4D85-D914-8CFBDF992D61}" dt="2023-11-28T19:15:43.607" v="298" actId="1076"/>
          <ac:picMkLst>
            <pc:docMk/>
            <pc:sldMk cId="4089924024" sldId="388"/>
            <ac:picMk id="8" creationId="{00000000-0000-0000-0000-000000000000}"/>
          </ac:picMkLst>
        </pc:picChg>
        <pc:picChg chg="mod">
          <ac:chgData name="Marianne Etzelmüller Bathen" userId="S::mariebat@uio.no::12e1a2f1-9a23-440f-ba90-49bafc652c6d" providerId="AD" clId="Web-{0F6497B7-F99C-4D85-D914-8CFBDF992D61}" dt="2023-11-28T19:14:56.888" v="284" actId="14100"/>
          <ac:picMkLst>
            <pc:docMk/>
            <pc:sldMk cId="4089924024" sldId="388"/>
            <ac:picMk id="11" creationId="{00000000-0000-0000-0000-000000000000}"/>
          </ac:picMkLst>
        </pc:picChg>
      </pc:sldChg>
      <pc:sldChg chg="modSp">
        <pc:chgData name="Marianne Etzelmüller Bathen" userId="S::mariebat@uio.no::12e1a2f1-9a23-440f-ba90-49bafc652c6d" providerId="AD" clId="Web-{0F6497B7-F99C-4D85-D914-8CFBDF992D61}" dt="2023-11-28T19:42:34.387" v="614" actId="20577"/>
        <pc:sldMkLst>
          <pc:docMk/>
          <pc:sldMk cId="1612187111" sldId="389"/>
        </pc:sldMkLst>
        <pc:spChg chg="mod">
          <ac:chgData name="Marianne Etzelmüller Bathen" userId="S::mariebat@uio.no::12e1a2f1-9a23-440f-ba90-49bafc652c6d" providerId="AD" clId="Web-{0F6497B7-F99C-4D85-D914-8CFBDF992D61}" dt="2023-11-28T19:42:34.387" v="614" actId="20577"/>
          <ac:spMkLst>
            <pc:docMk/>
            <pc:sldMk cId="1612187111" sldId="389"/>
            <ac:spMk id="19" creationId="{00000000-0000-0000-0000-000000000000}"/>
          </ac:spMkLst>
        </pc:spChg>
      </pc:sldChg>
      <pc:sldChg chg="modSp">
        <pc:chgData name="Marianne Etzelmüller Bathen" userId="S::mariebat@uio.no::12e1a2f1-9a23-440f-ba90-49bafc652c6d" providerId="AD" clId="Web-{0F6497B7-F99C-4D85-D914-8CFBDF992D61}" dt="2023-11-28T19:44:35.045" v="661" actId="20577"/>
        <pc:sldMkLst>
          <pc:docMk/>
          <pc:sldMk cId="116728325" sldId="391"/>
        </pc:sldMkLst>
        <pc:spChg chg="mod">
          <ac:chgData name="Marianne Etzelmüller Bathen" userId="S::mariebat@uio.no::12e1a2f1-9a23-440f-ba90-49bafc652c6d" providerId="AD" clId="Web-{0F6497B7-F99C-4D85-D914-8CFBDF992D61}" dt="2023-11-28T19:44:35.045" v="661" actId="20577"/>
          <ac:spMkLst>
            <pc:docMk/>
            <pc:sldMk cId="116728325" sldId="391"/>
            <ac:spMk id="6" creationId="{00000000-0000-0000-0000-000000000000}"/>
          </ac:spMkLst>
        </pc:spChg>
      </pc:sldChg>
      <pc:sldChg chg="modSp delAnim">
        <pc:chgData name="Marianne Etzelmüller Bathen" userId="S::mariebat@uio.no::12e1a2f1-9a23-440f-ba90-49bafc652c6d" providerId="AD" clId="Web-{0F6497B7-F99C-4D85-D914-8CFBDF992D61}" dt="2023-11-28T19:27:30.957" v="583"/>
        <pc:sldMkLst>
          <pc:docMk/>
          <pc:sldMk cId="4035668014" sldId="395"/>
        </pc:sldMkLst>
        <pc:spChg chg="mod">
          <ac:chgData name="Marianne Etzelmüller Bathen" userId="S::mariebat@uio.no::12e1a2f1-9a23-440f-ba90-49bafc652c6d" providerId="AD" clId="Web-{0F6497B7-F99C-4D85-D914-8CFBDF992D61}" dt="2023-11-28T16:24:33.015" v="183" actId="20577"/>
          <ac:spMkLst>
            <pc:docMk/>
            <pc:sldMk cId="4035668014" sldId="395"/>
            <ac:spMk id="3" creationId="{2A2B1B0B-DF86-DDA7-79F2-0A5A146DB635}"/>
          </ac:spMkLst>
        </pc:spChg>
        <pc:spChg chg="mod">
          <ac:chgData name="Marianne Etzelmüller Bathen" userId="S::mariebat@uio.no::12e1a2f1-9a23-440f-ba90-49bafc652c6d" providerId="AD" clId="Web-{0F6497B7-F99C-4D85-D914-8CFBDF992D61}" dt="2023-11-28T16:24:42.015" v="185" actId="14100"/>
          <ac:spMkLst>
            <pc:docMk/>
            <pc:sldMk cId="4035668014" sldId="395"/>
            <ac:spMk id="9" creationId="{F0DB5F48-20F8-FF11-FDC6-7F4FC3AD84C7}"/>
          </ac:spMkLst>
        </pc:spChg>
      </pc:sldChg>
      <pc:sldChg chg="modSp">
        <pc:chgData name="Marianne Etzelmüller Bathen" userId="S::mariebat@uio.no::12e1a2f1-9a23-440f-ba90-49bafc652c6d" providerId="AD" clId="Web-{0F6497B7-F99C-4D85-D914-8CFBDF992D61}" dt="2023-11-29T05:28:57.386" v="683" actId="1076"/>
        <pc:sldMkLst>
          <pc:docMk/>
          <pc:sldMk cId="3841622646" sldId="398"/>
        </pc:sldMkLst>
        <pc:picChg chg="mod">
          <ac:chgData name="Marianne Etzelmüller Bathen" userId="S::mariebat@uio.no::12e1a2f1-9a23-440f-ba90-49bafc652c6d" providerId="AD" clId="Web-{0F6497B7-F99C-4D85-D914-8CFBDF992D61}" dt="2023-11-29T05:28:57.386" v="683" actId="1076"/>
          <ac:picMkLst>
            <pc:docMk/>
            <pc:sldMk cId="3841622646" sldId="398"/>
            <ac:picMk id="7" creationId="{2048B7BF-E550-BEA1-A778-4512BB6C8205}"/>
          </ac:picMkLst>
        </pc:picChg>
      </pc:sldChg>
      <pc:sldChg chg="addSp delSp modSp">
        <pc:chgData name="Marianne Etzelmüller Bathen" userId="S::mariebat@uio.no::12e1a2f1-9a23-440f-ba90-49bafc652c6d" providerId="AD" clId="Web-{0F6497B7-F99C-4D85-D914-8CFBDF992D61}" dt="2023-11-28T16:20:08.729" v="34" actId="1076"/>
        <pc:sldMkLst>
          <pc:docMk/>
          <pc:sldMk cId="150707163" sldId="402"/>
        </pc:sldMkLst>
        <pc:spChg chg="del mod">
          <ac:chgData name="Marianne Etzelmüller Bathen" userId="S::mariebat@uio.no::12e1a2f1-9a23-440f-ba90-49bafc652c6d" providerId="AD" clId="Web-{0F6497B7-F99C-4D85-D914-8CFBDF992D61}" dt="2023-11-28T16:19:02.884" v="19"/>
          <ac:spMkLst>
            <pc:docMk/>
            <pc:sldMk cId="150707163" sldId="402"/>
            <ac:spMk id="5" creationId="{555544F0-EB72-1446-A6BC-23C835B48DE4}"/>
          </ac:spMkLst>
        </pc:spChg>
        <pc:spChg chg="mod">
          <ac:chgData name="Marianne Etzelmüller Bathen" userId="S::mariebat@uio.no::12e1a2f1-9a23-440f-ba90-49bafc652c6d" providerId="AD" clId="Web-{0F6497B7-F99C-4D85-D914-8CFBDF992D61}" dt="2023-11-28T16:19:24.947" v="22" actId="1076"/>
          <ac:spMkLst>
            <pc:docMk/>
            <pc:sldMk cId="150707163" sldId="402"/>
            <ac:spMk id="7" creationId="{DA0C189B-9A62-8072-B930-130A7053F4FB}"/>
          </ac:spMkLst>
        </pc:spChg>
        <pc:spChg chg="del">
          <ac:chgData name="Marianne Etzelmüller Bathen" userId="S::mariebat@uio.no::12e1a2f1-9a23-440f-ba90-49bafc652c6d" providerId="AD" clId="Web-{0F6497B7-F99C-4D85-D914-8CFBDF992D61}" dt="2023-11-28T16:18:07.118" v="1"/>
          <ac:spMkLst>
            <pc:docMk/>
            <pc:sldMk cId="150707163" sldId="402"/>
            <ac:spMk id="8" creationId="{EE64A459-240F-5247-78E0-10D7B3D010FF}"/>
          </ac:spMkLst>
        </pc:spChg>
        <pc:spChg chg="mod">
          <ac:chgData name="Marianne Etzelmüller Bathen" userId="S::mariebat@uio.no::12e1a2f1-9a23-440f-ba90-49bafc652c6d" providerId="AD" clId="Web-{0F6497B7-F99C-4D85-D914-8CFBDF992D61}" dt="2023-11-28T16:19:29.979" v="23" actId="1076"/>
          <ac:spMkLst>
            <pc:docMk/>
            <pc:sldMk cId="150707163" sldId="402"/>
            <ac:spMk id="9" creationId="{E6FA5FB6-92D3-FCC4-04FA-123877AD1445}"/>
          </ac:spMkLst>
        </pc:spChg>
        <pc:spChg chg="mod">
          <ac:chgData name="Marianne Etzelmüller Bathen" userId="S::mariebat@uio.no::12e1a2f1-9a23-440f-ba90-49bafc652c6d" providerId="AD" clId="Web-{0F6497B7-F99C-4D85-D914-8CFBDF992D61}" dt="2023-11-28T16:19:42.010" v="26" actId="1076"/>
          <ac:spMkLst>
            <pc:docMk/>
            <pc:sldMk cId="150707163" sldId="402"/>
            <ac:spMk id="10" creationId="{AECA5BCD-3AE7-EC33-E6E6-0870A9176785}"/>
          </ac:spMkLst>
        </pc:spChg>
        <pc:spChg chg="del">
          <ac:chgData name="Marianne Etzelmüller Bathen" userId="S::mariebat@uio.no::12e1a2f1-9a23-440f-ba90-49bafc652c6d" providerId="AD" clId="Web-{0F6497B7-F99C-4D85-D914-8CFBDF992D61}" dt="2023-11-28T16:18:07.118" v="0"/>
          <ac:spMkLst>
            <pc:docMk/>
            <pc:sldMk cId="150707163" sldId="402"/>
            <ac:spMk id="11" creationId="{B439C435-99F1-B508-7A5C-2AD9F460AB65}"/>
          </ac:spMkLst>
        </pc:spChg>
        <pc:spChg chg="mod">
          <ac:chgData name="Marianne Etzelmüller Bathen" userId="S::mariebat@uio.no::12e1a2f1-9a23-440f-ba90-49bafc652c6d" providerId="AD" clId="Web-{0F6497B7-F99C-4D85-D914-8CFBDF992D61}" dt="2023-11-28T16:20:08.729" v="34" actId="1076"/>
          <ac:spMkLst>
            <pc:docMk/>
            <pc:sldMk cId="150707163" sldId="402"/>
            <ac:spMk id="12" creationId="{BB6DA27A-5773-AFD9-C890-216175F144A6}"/>
          </ac:spMkLst>
        </pc:spChg>
        <pc:spChg chg="add mod">
          <ac:chgData name="Marianne Etzelmüller Bathen" userId="S::mariebat@uio.no::12e1a2f1-9a23-440f-ba90-49bafc652c6d" providerId="AD" clId="Web-{0F6497B7-F99C-4D85-D914-8CFBDF992D61}" dt="2023-11-28T16:19:06.337" v="20" actId="1076"/>
          <ac:spMkLst>
            <pc:docMk/>
            <pc:sldMk cId="150707163" sldId="402"/>
            <ac:spMk id="13" creationId="{89B3DBDB-6BB2-D710-EE33-9A467FEBE092}"/>
          </ac:spMkLst>
        </pc:spChg>
        <pc:spChg chg="add del">
          <ac:chgData name="Marianne Etzelmüller Bathen" userId="S::mariebat@uio.no::12e1a2f1-9a23-440f-ba90-49bafc652c6d" providerId="AD" clId="Web-{0F6497B7-F99C-4D85-D914-8CFBDF992D61}" dt="2023-11-28T16:20:03.260" v="32"/>
          <ac:spMkLst>
            <pc:docMk/>
            <pc:sldMk cId="150707163" sldId="402"/>
            <ac:spMk id="15" creationId="{CC24A14B-DC9C-A216-311B-2580E5C692D1}"/>
          </ac:spMkLst>
        </pc:spChg>
      </pc:sldChg>
      <pc:sldChg chg="del">
        <pc:chgData name="Marianne Etzelmüller Bathen" userId="S::mariebat@uio.no::12e1a2f1-9a23-440f-ba90-49bafc652c6d" providerId="AD" clId="Web-{0F6497B7-F99C-4D85-D914-8CFBDF992D61}" dt="2023-11-28T16:20:14.511" v="35"/>
        <pc:sldMkLst>
          <pc:docMk/>
          <pc:sldMk cId="1412355221" sldId="403"/>
        </pc:sldMkLst>
      </pc:sldChg>
      <pc:sldChg chg="del">
        <pc:chgData name="Marianne Etzelmüller Bathen" userId="S::mariebat@uio.no::12e1a2f1-9a23-440f-ba90-49bafc652c6d" providerId="AD" clId="Web-{0F6497B7-F99C-4D85-D914-8CFBDF992D61}" dt="2023-11-28T16:20:45.574" v="39"/>
        <pc:sldMkLst>
          <pc:docMk/>
          <pc:sldMk cId="392183972" sldId="404"/>
        </pc:sldMkLst>
      </pc:sldChg>
      <pc:sldChg chg="addSp delSp modSp ord">
        <pc:chgData name="Marianne Etzelmüller Bathen" userId="S::mariebat@uio.no::12e1a2f1-9a23-440f-ba90-49bafc652c6d" providerId="AD" clId="Web-{0F6497B7-F99C-4D85-D914-8CFBDF992D61}" dt="2023-11-28T19:27:02.691" v="582" actId="20577"/>
        <pc:sldMkLst>
          <pc:docMk/>
          <pc:sldMk cId="615961202" sldId="406"/>
        </pc:sldMkLst>
        <pc:spChg chg="mod">
          <ac:chgData name="Marianne Etzelmüller Bathen" userId="S::mariebat@uio.no::12e1a2f1-9a23-440f-ba90-49bafc652c6d" providerId="AD" clId="Web-{0F6497B7-F99C-4D85-D914-8CFBDF992D61}" dt="2023-11-28T19:21:22.048" v="470" actId="20577"/>
          <ac:spMkLst>
            <pc:docMk/>
            <pc:sldMk cId="615961202" sldId="406"/>
            <ac:spMk id="3" creationId="{CF69F7B9-8444-30EE-B339-DB7A1CF16890}"/>
          </ac:spMkLst>
        </pc:spChg>
        <pc:spChg chg="del">
          <ac:chgData name="Marianne Etzelmüller Bathen" userId="S::mariebat@uio.no::12e1a2f1-9a23-440f-ba90-49bafc652c6d" providerId="AD" clId="Web-{0F6497B7-F99C-4D85-D914-8CFBDF992D61}" dt="2023-11-28T19:21:48.736" v="482"/>
          <ac:spMkLst>
            <pc:docMk/>
            <pc:sldMk cId="615961202" sldId="406"/>
            <ac:spMk id="4" creationId="{BF42CF1C-6C7A-C1F3-1E79-82AD852ED82E}"/>
          </ac:spMkLst>
        </pc:spChg>
        <pc:spChg chg="add del mod">
          <ac:chgData name="Marianne Etzelmüller Bathen" userId="S::mariebat@uio.no::12e1a2f1-9a23-440f-ba90-49bafc652c6d" providerId="AD" clId="Web-{0F6497B7-F99C-4D85-D914-8CFBDF992D61}" dt="2023-11-28T19:27:02.691" v="582" actId="20577"/>
          <ac:spMkLst>
            <pc:docMk/>
            <pc:sldMk cId="615961202" sldId="406"/>
            <ac:spMk id="5" creationId="{B61D33B5-1079-041A-8968-494383F0B89A}"/>
          </ac:spMkLst>
        </pc:spChg>
        <pc:spChg chg="add del mod">
          <ac:chgData name="Marianne Etzelmüller Bathen" userId="S::mariebat@uio.no::12e1a2f1-9a23-440f-ba90-49bafc652c6d" providerId="AD" clId="Web-{0F6497B7-F99C-4D85-D914-8CFBDF992D61}" dt="2023-11-28T19:21:55.173" v="484"/>
          <ac:spMkLst>
            <pc:docMk/>
            <pc:sldMk cId="615961202" sldId="406"/>
            <ac:spMk id="7" creationId="{BD633D29-A477-0781-5883-0F0F66C0F566}"/>
          </ac:spMkLst>
        </pc:spChg>
        <pc:picChg chg="add mod">
          <ac:chgData name="Marianne Etzelmüller Bathen" userId="S::mariebat@uio.no::12e1a2f1-9a23-440f-ba90-49bafc652c6d" providerId="AD" clId="Web-{0F6497B7-F99C-4D85-D914-8CFBDF992D61}" dt="2023-11-28T19:22:27.705" v="494" actId="1076"/>
          <ac:picMkLst>
            <pc:docMk/>
            <pc:sldMk cId="615961202" sldId="406"/>
            <ac:picMk id="9" creationId="{3EF1F83F-BA1D-2BDC-8D91-BA23C69ABF6D}"/>
          </ac:picMkLst>
        </pc:picChg>
        <pc:picChg chg="mod">
          <ac:chgData name="Marianne Etzelmüller Bathen" userId="S::mariebat@uio.no::12e1a2f1-9a23-440f-ba90-49bafc652c6d" providerId="AD" clId="Web-{0F6497B7-F99C-4D85-D914-8CFBDF992D61}" dt="2023-11-28T19:23:00.080" v="505" actId="1076"/>
          <ac:picMkLst>
            <pc:docMk/>
            <pc:sldMk cId="615961202" sldId="406"/>
            <ac:picMk id="23" creationId="{00000000-0000-0000-0000-000000000000}"/>
          </ac:picMkLst>
        </pc:picChg>
        <pc:picChg chg="mod">
          <ac:chgData name="Marianne Etzelmüller Bathen" userId="S::mariebat@uio.no::12e1a2f1-9a23-440f-ba90-49bafc652c6d" providerId="AD" clId="Web-{0F6497B7-F99C-4D85-D914-8CFBDF992D61}" dt="2023-11-28T19:22:55.783" v="503" actId="14100"/>
          <ac:picMkLst>
            <pc:docMk/>
            <pc:sldMk cId="615961202" sldId="406"/>
            <ac:picMk id="24" creationId="{00000000-0000-0000-0000-000000000000}"/>
          </ac:picMkLst>
        </pc:picChg>
        <pc:picChg chg="mod">
          <ac:chgData name="Marianne Etzelmüller Bathen" userId="S::mariebat@uio.no::12e1a2f1-9a23-440f-ba90-49bafc652c6d" providerId="AD" clId="Web-{0F6497B7-F99C-4D85-D914-8CFBDF992D61}" dt="2023-11-28T19:22:57.017" v="504" actId="1076"/>
          <ac:picMkLst>
            <pc:docMk/>
            <pc:sldMk cId="615961202" sldId="406"/>
            <ac:picMk id="25" creationId="{00000000-0000-0000-0000-000000000000}"/>
          </ac:picMkLst>
        </pc:picChg>
        <pc:picChg chg="mod">
          <ac:chgData name="Marianne Etzelmüller Bathen" userId="S::mariebat@uio.no::12e1a2f1-9a23-440f-ba90-49bafc652c6d" providerId="AD" clId="Web-{0F6497B7-F99C-4D85-D914-8CFBDF992D61}" dt="2023-11-28T19:22:29.502" v="495" actId="1076"/>
          <ac:picMkLst>
            <pc:docMk/>
            <pc:sldMk cId="615961202" sldId="406"/>
            <ac:picMk id="26" creationId="{1C13B7FC-9A30-4D44-A8B4-210DF73FDE7A}"/>
          </ac:picMkLst>
        </pc:picChg>
        <pc:picChg chg="mod">
          <ac:chgData name="Marianne Etzelmüller Bathen" userId="S::mariebat@uio.no::12e1a2f1-9a23-440f-ba90-49bafc652c6d" providerId="AD" clId="Web-{0F6497B7-F99C-4D85-D914-8CFBDF992D61}" dt="2023-11-28T19:22:34.908" v="498" actId="1076"/>
          <ac:picMkLst>
            <pc:docMk/>
            <pc:sldMk cId="615961202" sldId="406"/>
            <ac:picMk id="27" creationId="{00000000-0000-0000-0000-000000000000}"/>
          </ac:picMkLst>
        </pc:picChg>
        <pc:picChg chg="mod">
          <ac:chgData name="Marianne Etzelmüller Bathen" userId="S::mariebat@uio.no::12e1a2f1-9a23-440f-ba90-49bafc652c6d" providerId="AD" clId="Web-{0F6497B7-F99C-4D85-D914-8CFBDF992D61}" dt="2023-11-28T19:23:00.096" v="506" actId="1076"/>
          <ac:picMkLst>
            <pc:docMk/>
            <pc:sldMk cId="615961202" sldId="406"/>
            <ac:picMk id="28" creationId="{00000000-0000-0000-0000-000000000000}"/>
          </ac:picMkLst>
        </pc:picChg>
      </pc:sldChg>
      <pc:sldChg chg="del">
        <pc:chgData name="Marianne Etzelmüller Bathen" userId="S::mariebat@uio.no::12e1a2f1-9a23-440f-ba90-49bafc652c6d" providerId="AD" clId="Web-{0F6497B7-F99C-4D85-D914-8CFBDF992D61}" dt="2023-11-28T16:21:07.371" v="44"/>
        <pc:sldMkLst>
          <pc:docMk/>
          <pc:sldMk cId="2733596727" sldId="407"/>
        </pc:sldMkLst>
      </pc:sldChg>
      <pc:sldChg chg="del">
        <pc:chgData name="Marianne Etzelmüller Bathen" userId="S::mariebat@uio.no::12e1a2f1-9a23-440f-ba90-49bafc652c6d" providerId="AD" clId="Web-{0F6497B7-F99C-4D85-D914-8CFBDF992D61}" dt="2023-11-28T16:21:11.980" v="48"/>
        <pc:sldMkLst>
          <pc:docMk/>
          <pc:sldMk cId="977512761" sldId="408"/>
        </pc:sldMkLst>
      </pc:sldChg>
      <pc:sldChg chg="addSp delSp">
        <pc:chgData name="Marianne Etzelmüller Bathen" userId="S::mariebat@uio.no::12e1a2f1-9a23-440f-ba90-49bafc652c6d" providerId="AD" clId="Web-{0F6497B7-F99C-4D85-D914-8CFBDF992D61}" dt="2023-11-28T19:09:00.619" v="273"/>
        <pc:sldMkLst>
          <pc:docMk/>
          <pc:sldMk cId="2180046413" sldId="409"/>
        </pc:sldMkLst>
        <pc:picChg chg="add del">
          <ac:chgData name="Marianne Etzelmüller Bathen" userId="S::mariebat@uio.no::12e1a2f1-9a23-440f-ba90-49bafc652c6d" providerId="AD" clId="Web-{0F6497B7-F99C-4D85-D914-8CFBDF992D61}" dt="2023-11-28T19:09:00.619" v="273"/>
          <ac:picMkLst>
            <pc:docMk/>
            <pc:sldMk cId="2180046413" sldId="409"/>
            <ac:picMk id="15" creationId="{00000000-0000-0000-0000-000000000000}"/>
          </ac:picMkLst>
        </pc:picChg>
      </pc:sldChg>
      <pc:sldChg chg="del">
        <pc:chgData name="Marianne Etzelmüller Bathen" userId="S::mariebat@uio.no::12e1a2f1-9a23-440f-ba90-49bafc652c6d" providerId="AD" clId="Web-{0F6497B7-F99C-4D85-D914-8CFBDF992D61}" dt="2023-11-28T16:21:09.137" v="45"/>
        <pc:sldMkLst>
          <pc:docMk/>
          <pc:sldMk cId="1692057717" sldId="410"/>
        </pc:sldMkLst>
      </pc:sldChg>
      <pc:sldChg chg="del">
        <pc:chgData name="Marianne Etzelmüller Bathen" userId="S::mariebat@uio.no::12e1a2f1-9a23-440f-ba90-49bafc652c6d" providerId="AD" clId="Web-{0F6497B7-F99C-4D85-D914-8CFBDF992D61}" dt="2023-11-28T16:21:10.230" v="46"/>
        <pc:sldMkLst>
          <pc:docMk/>
          <pc:sldMk cId="294159739" sldId="411"/>
        </pc:sldMkLst>
      </pc:sldChg>
      <pc:sldChg chg="del">
        <pc:chgData name="Marianne Etzelmüller Bathen" userId="S::mariebat@uio.no::12e1a2f1-9a23-440f-ba90-49bafc652c6d" providerId="AD" clId="Web-{0F6497B7-F99C-4D85-D914-8CFBDF992D61}" dt="2023-11-28T16:21:10.949" v="47"/>
        <pc:sldMkLst>
          <pc:docMk/>
          <pc:sldMk cId="2014741963" sldId="412"/>
        </pc:sldMkLst>
      </pc:sldChg>
      <pc:sldChg chg="addSp delSp modSp">
        <pc:chgData name="Marianne Etzelmüller Bathen" userId="S::mariebat@uio.no::12e1a2f1-9a23-440f-ba90-49bafc652c6d" providerId="AD" clId="Web-{0F6497B7-F99C-4D85-D914-8CFBDF992D61}" dt="2023-11-28T19:39:17.073" v="598" actId="20577"/>
        <pc:sldMkLst>
          <pc:docMk/>
          <pc:sldMk cId="694754960" sldId="414"/>
        </pc:sldMkLst>
        <pc:spChg chg="add del mod">
          <ac:chgData name="Marianne Etzelmüller Bathen" userId="S::mariebat@uio.no::12e1a2f1-9a23-440f-ba90-49bafc652c6d" providerId="AD" clId="Web-{0F6497B7-F99C-4D85-D914-8CFBDF992D61}" dt="2023-11-28T19:39:17.073" v="598" actId="20577"/>
          <ac:spMkLst>
            <pc:docMk/>
            <pc:sldMk cId="694754960" sldId="414"/>
            <ac:spMk id="11" creationId="{935033A9-30FF-FABA-8761-03379A50838C}"/>
          </ac:spMkLst>
        </pc:spChg>
        <pc:spChg chg="mod">
          <ac:chgData name="Marianne Etzelmüller Bathen" userId="S::mariebat@uio.no::12e1a2f1-9a23-440f-ba90-49bafc652c6d" providerId="AD" clId="Web-{0F6497B7-F99C-4D85-D914-8CFBDF992D61}" dt="2023-11-28T19:21:00.923" v="445" actId="20577"/>
          <ac:spMkLst>
            <pc:docMk/>
            <pc:sldMk cId="694754960" sldId="414"/>
            <ac:spMk id="28" creationId="{F522EB88-F437-1CF2-4C9D-E0327C05D8BB}"/>
          </ac:spMkLst>
        </pc:spChg>
      </pc:sldChg>
      <pc:sldChg chg="modSp add replId">
        <pc:chgData name="Marianne Etzelmüller Bathen" userId="S::mariebat@uio.no::12e1a2f1-9a23-440f-ba90-49bafc652c6d" providerId="AD" clId="Web-{0F6497B7-F99C-4D85-D914-8CFBDF992D61}" dt="2023-11-28T16:20:33.089" v="38"/>
        <pc:sldMkLst>
          <pc:docMk/>
          <pc:sldMk cId="2790827157" sldId="417"/>
        </pc:sldMkLst>
        <pc:spChg chg="mod">
          <ac:chgData name="Marianne Etzelmüller Bathen" userId="S::mariebat@uio.no::12e1a2f1-9a23-440f-ba90-49bafc652c6d" providerId="AD" clId="Web-{0F6497B7-F99C-4D85-D914-8CFBDF992D61}" dt="2023-11-28T16:20:33.073" v="37"/>
          <ac:spMkLst>
            <pc:docMk/>
            <pc:sldMk cId="2790827157" sldId="417"/>
            <ac:spMk id="10" creationId="{AECA5BCD-3AE7-EC33-E6E6-0870A9176785}"/>
          </ac:spMkLst>
        </pc:spChg>
        <pc:spChg chg="mod">
          <ac:chgData name="Marianne Etzelmüller Bathen" userId="S::mariebat@uio.no::12e1a2f1-9a23-440f-ba90-49bafc652c6d" providerId="AD" clId="Web-{0F6497B7-F99C-4D85-D914-8CFBDF992D61}" dt="2023-11-28T16:20:33.089" v="38"/>
          <ac:spMkLst>
            <pc:docMk/>
            <pc:sldMk cId="2790827157" sldId="417"/>
            <ac:spMk id="12" creationId="{BB6DA27A-5773-AFD9-C890-216175F144A6}"/>
          </ac:spMkLst>
        </pc:spChg>
      </pc:sldChg>
      <pc:sldChg chg="modSp add replId">
        <pc:chgData name="Marianne Etzelmüller Bathen" userId="S::mariebat@uio.no::12e1a2f1-9a23-440f-ba90-49bafc652c6d" providerId="AD" clId="Web-{0F6497B7-F99C-4D85-D914-8CFBDF992D61}" dt="2023-11-28T16:20:52.011" v="42"/>
        <pc:sldMkLst>
          <pc:docMk/>
          <pc:sldMk cId="4051538979" sldId="418"/>
        </pc:sldMkLst>
        <pc:spChg chg="mod">
          <ac:chgData name="Marianne Etzelmüller Bathen" userId="S::mariebat@uio.no::12e1a2f1-9a23-440f-ba90-49bafc652c6d" providerId="AD" clId="Web-{0F6497B7-F99C-4D85-D914-8CFBDF992D61}" dt="2023-11-28T16:20:52.011" v="41"/>
          <ac:spMkLst>
            <pc:docMk/>
            <pc:sldMk cId="4051538979" sldId="418"/>
            <ac:spMk id="9" creationId="{E6FA5FB6-92D3-FCC4-04FA-123877AD1445}"/>
          </ac:spMkLst>
        </pc:spChg>
        <pc:spChg chg="mod">
          <ac:chgData name="Marianne Etzelmüller Bathen" userId="S::mariebat@uio.no::12e1a2f1-9a23-440f-ba90-49bafc652c6d" providerId="AD" clId="Web-{0F6497B7-F99C-4D85-D914-8CFBDF992D61}" dt="2023-11-28T16:20:52.011" v="42"/>
          <ac:spMkLst>
            <pc:docMk/>
            <pc:sldMk cId="4051538979" sldId="418"/>
            <ac:spMk id="12" creationId="{BB6DA27A-5773-AFD9-C890-216175F144A6}"/>
          </ac:spMkLst>
        </pc:spChg>
      </pc:sldChg>
      <pc:sldChg chg="modSp add replId">
        <pc:chgData name="Marianne Etzelmüller Bathen" userId="S::mariebat@uio.no::12e1a2f1-9a23-440f-ba90-49bafc652c6d" providerId="AD" clId="Web-{0F6497B7-F99C-4D85-D914-8CFBDF992D61}" dt="2023-11-28T16:21:14.965" v="50"/>
        <pc:sldMkLst>
          <pc:docMk/>
          <pc:sldMk cId="1769193455" sldId="419"/>
        </pc:sldMkLst>
        <pc:spChg chg="mod">
          <ac:chgData name="Marianne Etzelmüller Bathen" userId="S::mariebat@uio.no::12e1a2f1-9a23-440f-ba90-49bafc652c6d" providerId="AD" clId="Web-{0F6497B7-F99C-4D85-D914-8CFBDF992D61}" dt="2023-11-28T16:21:14.965" v="49"/>
          <ac:spMkLst>
            <pc:docMk/>
            <pc:sldMk cId="1769193455" sldId="419"/>
            <ac:spMk id="9" creationId="{E6FA5FB6-92D3-FCC4-04FA-123877AD1445}"/>
          </ac:spMkLst>
        </pc:spChg>
        <pc:spChg chg="mod">
          <ac:chgData name="Marianne Etzelmüller Bathen" userId="S::mariebat@uio.no::12e1a2f1-9a23-440f-ba90-49bafc652c6d" providerId="AD" clId="Web-{0F6497B7-F99C-4D85-D914-8CFBDF992D61}" dt="2023-11-28T16:21:14.965" v="50"/>
          <ac:spMkLst>
            <pc:docMk/>
            <pc:sldMk cId="1769193455" sldId="419"/>
            <ac:spMk id="10" creationId="{AECA5BCD-3AE7-EC33-E6E6-0870A9176785}"/>
          </ac:spMkLst>
        </pc:spChg>
      </pc:sldChg>
      <pc:sldChg chg="addSp delSp modSp add mod ord replId setBg">
        <pc:chgData name="Marianne Etzelmüller Bathen" userId="S::mariebat@uio.no::12e1a2f1-9a23-440f-ba90-49bafc652c6d" providerId="AD" clId="Web-{0F6497B7-F99C-4D85-D914-8CFBDF992D61}" dt="2023-11-28T19:34:47.618" v="586" actId="20577"/>
        <pc:sldMkLst>
          <pc:docMk/>
          <pc:sldMk cId="383978698" sldId="420"/>
        </pc:sldMkLst>
        <pc:spChg chg="mod">
          <ac:chgData name="Marianne Etzelmüller Bathen" userId="S::mariebat@uio.no::12e1a2f1-9a23-440f-ba90-49bafc652c6d" providerId="AD" clId="Web-{0F6497B7-F99C-4D85-D914-8CFBDF992D61}" dt="2023-11-28T19:17:45.734" v="339"/>
          <ac:spMkLst>
            <pc:docMk/>
            <pc:sldMk cId="383978698" sldId="420"/>
            <ac:spMk id="2" creationId="{00000000-0000-0000-0000-000000000000}"/>
          </ac:spMkLst>
        </pc:spChg>
        <pc:spChg chg="del mod">
          <ac:chgData name="Marianne Etzelmüller Bathen" userId="S::mariebat@uio.no::12e1a2f1-9a23-440f-ba90-49bafc652c6d" providerId="AD" clId="Web-{0F6497B7-F99C-4D85-D914-8CFBDF992D61}" dt="2023-11-28T19:17:39.280" v="336"/>
          <ac:spMkLst>
            <pc:docMk/>
            <pc:sldMk cId="383978698" sldId="420"/>
            <ac:spMk id="4" creationId="{00000000-0000-0000-0000-000000000000}"/>
          </ac:spMkLst>
        </pc:spChg>
        <pc:spChg chg="del">
          <ac:chgData name="Marianne Etzelmüller Bathen" userId="S::mariebat@uio.no::12e1a2f1-9a23-440f-ba90-49bafc652c6d" providerId="AD" clId="Web-{0F6497B7-F99C-4D85-D914-8CFBDF992D61}" dt="2023-11-28T19:16:27.295" v="312"/>
          <ac:spMkLst>
            <pc:docMk/>
            <pc:sldMk cId="383978698" sldId="420"/>
            <ac:spMk id="5" creationId="{00000000-0000-0000-0000-000000000000}"/>
          </ac:spMkLst>
        </pc:spChg>
        <pc:spChg chg="mod">
          <ac:chgData name="Marianne Etzelmüller Bathen" userId="S::mariebat@uio.no::12e1a2f1-9a23-440f-ba90-49bafc652c6d" providerId="AD" clId="Web-{0F6497B7-F99C-4D85-D914-8CFBDF992D61}" dt="2023-11-28T19:34:47.618" v="586" actId="20577"/>
          <ac:spMkLst>
            <pc:docMk/>
            <pc:sldMk cId="383978698" sldId="420"/>
            <ac:spMk id="9" creationId="{00000000-0000-0000-0000-000000000000}"/>
          </ac:spMkLst>
        </pc:spChg>
        <pc:spChg chg="add del mod">
          <ac:chgData name="Marianne Etzelmüller Bathen" userId="S::mariebat@uio.no::12e1a2f1-9a23-440f-ba90-49bafc652c6d" providerId="AD" clId="Web-{0F6497B7-F99C-4D85-D914-8CFBDF992D61}" dt="2023-11-28T19:16:30.452" v="314"/>
          <ac:spMkLst>
            <pc:docMk/>
            <pc:sldMk cId="383978698" sldId="420"/>
            <ac:spMk id="10" creationId="{A7212DE4-1F69-1881-ED7E-800B9C1546DF}"/>
          </ac:spMkLst>
        </pc:spChg>
        <pc:spChg chg="del">
          <ac:chgData name="Marianne Etzelmüller Bathen" userId="S::mariebat@uio.no::12e1a2f1-9a23-440f-ba90-49bafc652c6d" providerId="AD" clId="Web-{0F6497B7-F99C-4D85-D914-8CFBDF992D61}" dt="2023-11-28T19:16:27.202" v="311"/>
          <ac:spMkLst>
            <pc:docMk/>
            <pc:sldMk cId="383978698" sldId="420"/>
            <ac:spMk id="12" creationId="{00000000-0000-0000-0000-000000000000}"/>
          </ac:spMkLst>
        </pc:spChg>
        <pc:spChg chg="del mod">
          <ac:chgData name="Marianne Etzelmüller Bathen" userId="S::mariebat@uio.no::12e1a2f1-9a23-440f-ba90-49bafc652c6d" providerId="AD" clId="Web-{0F6497B7-F99C-4D85-D914-8CFBDF992D61}" dt="2023-11-28T19:16:11.014" v="304"/>
          <ac:spMkLst>
            <pc:docMk/>
            <pc:sldMk cId="383978698" sldId="420"/>
            <ac:spMk id="13" creationId="{00000000-0000-0000-0000-000000000000}"/>
          </ac:spMkLst>
        </pc:spChg>
        <pc:spChg chg="add del mod">
          <ac:chgData name="Marianne Etzelmüller Bathen" userId="S::mariebat@uio.no::12e1a2f1-9a23-440f-ba90-49bafc652c6d" providerId="AD" clId="Web-{0F6497B7-F99C-4D85-D914-8CFBDF992D61}" dt="2023-11-28T19:16:30.452" v="313"/>
          <ac:spMkLst>
            <pc:docMk/>
            <pc:sldMk cId="383978698" sldId="420"/>
            <ac:spMk id="15" creationId="{15C4504B-F5BD-8BF5-EEF4-1F35453EF5EE}"/>
          </ac:spMkLst>
        </pc:spChg>
        <pc:spChg chg="mod">
          <ac:chgData name="Marianne Etzelmüller Bathen" userId="S::mariebat@uio.no::12e1a2f1-9a23-440f-ba90-49bafc652c6d" providerId="AD" clId="Web-{0F6497B7-F99C-4D85-D914-8CFBDF992D61}" dt="2023-11-28T19:18:23.359" v="349" actId="1076"/>
          <ac:spMkLst>
            <pc:docMk/>
            <pc:sldMk cId="383978698" sldId="420"/>
            <ac:spMk id="18" creationId="{86F0C951-CCD2-F416-EA60-173EB578534D}"/>
          </ac:spMkLst>
        </pc:spChg>
        <pc:spChg chg="add del mod">
          <ac:chgData name="Marianne Etzelmüller Bathen" userId="S::mariebat@uio.no::12e1a2f1-9a23-440f-ba90-49bafc652c6d" providerId="AD" clId="Web-{0F6497B7-F99C-4D85-D914-8CFBDF992D61}" dt="2023-11-28T19:17:42.390" v="338"/>
          <ac:spMkLst>
            <pc:docMk/>
            <pc:sldMk cId="383978698" sldId="420"/>
            <ac:spMk id="22" creationId="{D5B80665-01E1-E8FE-4112-65BE703F1E5C}"/>
          </ac:spMkLst>
        </pc:spChg>
        <pc:spChg chg="add mod">
          <ac:chgData name="Marianne Etzelmüller Bathen" userId="S::mariebat@uio.no::12e1a2f1-9a23-440f-ba90-49bafc652c6d" providerId="AD" clId="Web-{0F6497B7-F99C-4D85-D914-8CFBDF992D61}" dt="2023-11-28T19:20:08.657" v="428" actId="1076"/>
          <ac:spMkLst>
            <pc:docMk/>
            <pc:sldMk cId="383978698" sldId="420"/>
            <ac:spMk id="68" creationId="{5CC9C9D5-582A-39B2-A586-10010DF943A9}"/>
          </ac:spMkLst>
        </pc:spChg>
        <pc:grpChg chg="add mod">
          <ac:chgData name="Marianne Etzelmüller Bathen" userId="S::mariebat@uio.no::12e1a2f1-9a23-440f-ba90-49bafc652c6d" providerId="AD" clId="Web-{0F6497B7-F99C-4D85-D914-8CFBDF992D61}" dt="2023-11-28T19:20:01.641" v="420" actId="1076"/>
          <ac:grpSpMkLst>
            <pc:docMk/>
            <pc:sldMk cId="383978698" sldId="420"/>
            <ac:grpSpMk id="20" creationId="{D231F6AF-450F-FEFE-07B9-8A05697BC9F6}"/>
          </ac:grpSpMkLst>
        </pc:grpChg>
        <pc:grpChg chg="add mod">
          <ac:chgData name="Marianne Etzelmüller Bathen" userId="S::mariebat@uio.no::12e1a2f1-9a23-440f-ba90-49bafc652c6d" providerId="AD" clId="Web-{0F6497B7-F99C-4D85-D914-8CFBDF992D61}" dt="2023-11-28T19:20:08.766" v="431" actId="1076"/>
          <ac:grpSpMkLst>
            <pc:docMk/>
            <pc:sldMk cId="383978698" sldId="420"/>
            <ac:grpSpMk id="26" creationId="{0467D50B-0F85-8A3E-B6EA-D6200D7CE0B2}"/>
          </ac:grpSpMkLst>
        </pc:grpChg>
        <pc:grpChg chg="add mod">
          <ac:chgData name="Marianne Etzelmüller Bathen" userId="S::mariebat@uio.no::12e1a2f1-9a23-440f-ba90-49bafc652c6d" providerId="AD" clId="Web-{0F6497B7-F99C-4D85-D914-8CFBDF992D61}" dt="2023-11-28T19:20:08.703" v="429" actId="1076"/>
          <ac:grpSpMkLst>
            <pc:docMk/>
            <pc:sldMk cId="383978698" sldId="420"/>
            <ac:grpSpMk id="30" creationId="{ABAB5F34-C2DF-0620-4B60-DD2A82FA252C}"/>
          </ac:grpSpMkLst>
        </pc:grpChg>
        <pc:grpChg chg="add mod">
          <ac:chgData name="Marianne Etzelmüller Bathen" userId="S::mariebat@uio.no::12e1a2f1-9a23-440f-ba90-49bafc652c6d" providerId="AD" clId="Web-{0F6497B7-F99C-4D85-D914-8CFBDF992D61}" dt="2023-11-28T19:20:08.735" v="430" actId="1076"/>
          <ac:grpSpMkLst>
            <pc:docMk/>
            <pc:sldMk cId="383978698" sldId="420"/>
            <ac:grpSpMk id="34" creationId="{2522AE4E-1B2B-5494-2474-FAA31580A879}"/>
          </ac:grpSpMkLst>
        </pc:grpChg>
        <pc:grpChg chg="add mod">
          <ac:chgData name="Marianne Etzelmüller Bathen" userId="S::mariebat@uio.no::12e1a2f1-9a23-440f-ba90-49bafc652c6d" providerId="AD" clId="Web-{0F6497B7-F99C-4D85-D914-8CFBDF992D61}" dt="2023-11-28T19:20:08.782" v="432" actId="1076"/>
          <ac:grpSpMkLst>
            <pc:docMk/>
            <pc:sldMk cId="383978698" sldId="420"/>
            <ac:grpSpMk id="38" creationId="{3FD25C41-C21E-F0AA-7DA6-D183AB997804}"/>
          </ac:grpSpMkLst>
        </pc:grpChg>
        <pc:grpChg chg="add mod">
          <ac:chgData name="Marianne Etzelmüller Bathen" userId="S::mariebat@uio.no::12e1a2f1-9a23-440f-ba90-49bafc652c6d" providerId="AD" clId="Web-{0F6497B7-F99C-4D85-D914-8CFBDF992D61}" dt="2023-11-28T19:20:08.828" v="434" actId="1076"/>
          <ac:grpSpMkLst>
            <pc:docMk/>
            <pc:sldMk cId="383978698" sldId="420"/>
            <ac:grpSpMk id="42" creationId="{AEB8B075-C01C-0841-371C-32869C1C19B7}"/>
          </ac:grpSpMkLst>
        </pc:grpChg>
        <pc:grpChg chg="add del">
          <ac:chgData name="Marianne Etzelmüller Bathen" userId="S::mariebat@uio.no::12e1a2f1-9a23-440f-ba90-49bafc652c6d" providerId="AD" clId="Web-{0F6497B7-F99C-4D85-D914-8CFBDF992D61}" dt="2023-11-28T19:19:34.313" v="409"/>
          <ac:grpSpMkLst>
            <pc:docMk/>
            <pc:sldMk cId="383978698" sldId="420"/>
            <ac:grpSpMk id="48" creationId="{42F12D93-C0A9-AE64-40C1-679D6A2875AA}"/>
          </ac:grpSpMkLst>
        </pc:grpChg>
        <pc:grpChg chg="add del">
          <ac:chgData name="Marianne Etzelmüller Bathen" userId="S::mariebat@uio.no::12e1a2f1-9a23-440f-ba90-49bafc652c6d" providerId="AD" clId="Web-{0F6497B7-F99C-4D85-D914-8CFBDF992D61}" dt="2023-11-28T19:19:34.313" v="408"/>
          <ac:grpSpMkLst>
            <pc:docMk/>
            <pc:sldMk cId="383978698" sldId="420"/>
            <ac:grpSpMk id="52" creationId="{EEFD7911-EF78-A722-16B0-A3DC265DE9D3}"/>
          </ac:grpSpMkLst>
        </pc:grpChg>
        <pc:grpChg chg="add del">
          <ac:chgData name="Marianne Etzelmüller Bathen" userId="S::mariebat@uio.no::12e1a2f1-9a23-440f-ba90-49bafc652c6d" providerId="AD" clId="Web-{0F6497B7-F99C-4D85-D914-8CFBDF992D61}" dt="2023-11-28T19:19:34.313" v="407"/>
          <ac:grpSpMkLst>
            <pc:docMk/>
            <pc:sldMk cId="383978698" sldId="420"/>
            <ac:grpSpMk id="56" creationId="{D4D4D8F7-98E0-F0A7-CC4C-042DD065FFDA}"/>
          </ac:grpSpMkLst>
        </pc:grpChg>
        <pc:grpChg chg="add del">
          <ac:chgData name="Marianne Etzelmüller Bathen" userId="S::mariebat@uio.no::12e1a2f1-9a23-440f-ba90-49bafc652c6d" providerId="AD" clId="Web-{0F6497B7-F99C-4D85-D914-8CFBDF992D61}" dt="2023-11-28T19:19:34.313" v="406"/>
          <ac:grpSpMkLst>
            <pc:docMk/>
            <pc:sldMk cId="383978698" sldId="420"/>
            <ac:grpSpMk id="60" creationId="{539EA37A-2F42-E352-3A4E-93D9BEB60B63}"/>
          </ac:grpSpMkLst>
        </pc:grpChg>
        <pc:grpChg chg="add del">
          <ac:chgData name="Marianne Etzelmüller Bathen" userId="S::mariebat@uio.no::12e1a2f1-9a23-440f-ba90-49bafc652c6d" providerId="AD" clId="Web-{0F6497B7-F99C-4D85-D914-8CFBDF992D61}" dt="2023-11-28T19:19:34.313" v="405"/>
          <ac:grpSpMkLst>
            <pc:docMk/>
            <pc:sldMk cId="383978698" sldId="420"/>
            <ac:grpSpMk id="64" creationId="{F8CBC120-D677-F83F-91D2-A5A9CE97DE8E}"/>
          </ac:grpSpMkLst>
        </pc:grpChg>
        <pc:picChg chg="mod">
          <ac:chgData name="Marianne Etzelmüller Bathen" userId="S::mariebat@uio.no::12e1a2f1-9a23-440f-ba90-49bafc652c6d" providerId="AD" clId="Web-{0F6497B7-F99C-4D85-D914-8CFBDF992D61}" dt="2023-11-28T19:17:57.030" v="344" actId="1076"/>
          <ac:picMkLst>
            <pc:docMk/>
            <pc:sldMk cId="383978698" sldId="420"/>
            <ac:picMk id="8" creationId="{00000000-0000-0000-0000-000000000000}"/>
          </ac:picMkLst>
        </pc:picChg>
        <pc:picChg chg="del">
          <ac:chgData name="Marianne Etzelmüller Bathen" userId="S::mariebat@uio.no::12e1a2f1-9a23-440f-ba90-49bafc652c6d" providerId="AD" clId="Web-{0F6497B7-F99C-4D85-D914-8CFBDF992D61}" dt="2023-11-28T19:16:27.108" v="310"/>
          <ac:picMkLst>
            <pc:docMk/>
            <pc:sldMk cId="383978698" sldId="420"/>
            <ac:picMk id="11" creationId="{00000000-0000-0000-0000-000000000000}"/>
          </ac:picMkLst>
        </pc:picChg>
        <pc:picChg chg="add mod">
          <ac:chgData name="Marianne Etzelmüller Bathen" userId="S::mariebat@uio.no::12e1a2f1-9a23-440f-ba90-49bafc652c6d" providerId="AD" clId="Web-{0F6497B7-F99C-4D85-D914-8CFBDF992D61}" dt="2023-11-28T19:20:08.797" v="433" actId="1076"/>
          <ac:picMkLst>
            <pc:docMk/>
            <pc:sldMk cId="383978698" sldId="420"/>
            <ac:picMk id="44" creationId="{CBD54E62-E8F0-B7CB-70CB-5FE2789D7EEB}"/>
          </ac:picMkLst>
        </pc:picChg>
        <pc:picChg chg="add del">
          <ac:chgData name="Marianne Etzelmüller Bathen" userId="S::mariebat@uio.no::12e1a2f1-9a23-440f-ba90-49bafc652c6d" providerId="AD" clId="Web-{0F6497B7-F99C-4D85-D914-8CFBDF992D61}" dt="2023-11-28T19:19:34.297" v="404"/>
          <ac:picMkLst>
            <pc:docMk/>
            <pc:sldMk cId="383978698" sldId="420"/>
            <ac:picMk id="66" creationId="{EEBC438F-7294-F147-4545-6B61B0071381}"/>
          </ac:picMkLst>
        </pc:picChg>
      </pc:sldChg>
      <pc:sldChg chg="add del ord replId">
        <pc:chgData name="Marianne Etzelmüller Bathen" userId="S::mariebat@uio.no::12e1a2f1-9a23-440f-ba90-49bafc652c6d" providerId="AD" clId="Web-{0F6497B7-F99C-4D85-D914-8CFBDF992D61}" dt="2023-11-28T19:23:51.690" v="538"/>
        <pc:sldMkLst>
          <pc:docMk/>
          <pc:sldMk cId="1092371522" sldId="421"/>
        </pc:sldMkLst>
      </pc:sldChg>
      <pc:sldChg chg="add del replId">
        <pc:chgData name="Marianne Etzelmüller Bathen" userId="S::mariebat@uio.no::12e1a2f1-9a23-440f-ba90-49bafc652c6d" providerId="AD" clId="Web-{0F6497B7-F99C-4D85-D914-8CFBDF992D61}" dt="2023-11-28T19:16:18.498" v="307"/>
        <pc:sldMkLst>
          <pc:docMk/>
          <pc:sldMk cId="2797672968" sldId="421"/>
        </pc:sldMkLst>
      </pc:sldChg>
      <pc:sldChg chg="add del replId">
        <pc:chgData name="Marianne Etzelmüller Bathen" userId="S::mariebat@uio.no::12e1a2f1-9a23-440f-ba90-49bafc652c6d" providerId="AD" clId="Web-{0F6497B7-F99C-4D85-D914-8CFBDF992D61}" dt="2023-11-28T19:16:19.748" v="308"/>
        <pc:sldMkLst>
          <pc:docMk/>
          <pc:sldMk cId="4124537149" sldId="422"/>
        </pc:sldMkLst>
      </pc:sldChg>
    </pc:docChg>
  </pc:docChgLst>
  <pc:docChgLst>
    <pc:chgData name="Bathen  Marianne" userId="40032b85-13f4-4a3d-a3f5-3dc67848b475" providerId="ADAL" clId="{3A2F9E2E-6158-4C12-8699-5ADE610C466C}"/>
    <pc:docChg chg="undo custSel addSld delSld modSld sldOrd">
      <pc:chgData name="Bathen  Marianne" userId="40032b85-13f4-4a3d-a3f5-3dc67848b475" providerId="ADAL" clId="{3A2F9E2E-6158-4C12-8699-5ADE610C466C}" dt="2023-12-27T15:13:31.887" v="504" actId="47"/>
      <pc:docMkLst>
        <pc:docMk/>
      </pc:docMkLst>
      <pc:sldChg chg="addSp delSp modSp mod">
        <pc:chgData name="Bathen  Marianne" userId="40032b85-13f4-4a3d-a3f5-3dc67848b475" providerId="ADAL" clId="{3A2F9E2E-6158-4C12-8699-5ADE610C466C}" dt="2023-12-27T15:04:54.582" v="126" actId="1036"/>
        <pc:sldMkLst>
          <pc:docMk/>
          <pc:sldMk cId="3434778512" sldId="279"/>
        </pc:sldMkLst>
        <pc:spChg chg="add del mod">
          <ac:chgData name="Bathen  Marianne" userId="40032b85-13f4-4a3d-a3f5-3dc67848b475" providerId="ADAL" clId="{3A2F9E2E-6158-4C12-8699-5ADE610C466C}" dt="2023-12-27T15:02:43.443" v="86" actId="478"/>
          <ac:spMkLst>
            <pc:docMk/>
            <pc:sldMk cId="3434778512" sldId="279"/>
            <ac:spMk id="4" creationId="{50B4701E-1FE8-6499-6A65-3365238C2EB2}"/>
          </ac:spMkLst>
        </pc:spChg>
        <pc:spChg chg="add mod ord">
          <ac:chgData name="Bathen  Marianne" userId="40032b85-13f4-4a3d-a3f5-3dc67848b475" providerId="ADAL" clId="{3A2F9E2E-6158-4C12-8699-5ADE610C466C}" dt="2023-12-27T15:04:35.869" v="109" actId="1076"/>
          <ac:spMkLst>
            <pc:docMk/>
            <pc:sldMk cId="3434778512" sldId="279"/>
            <ac:spMk id="5" creationId="{AA96DF01-A9B6-EE74-C5C0-68E713A5A7A9}"/>
          </ac:spMkLst>
        </pc:spChg>
        <pc:spChg chg="mod">
          <ac:chgData name="Bathen  Marianne" userId="40032b85-13f4-4a3d-a3f5-3dc67848b475" providerId="ADAL" clId="{3A2F9E2E-6158-4C12-8699-5ADE610C466C}" dt="2023-12-27T15:04:46.620" v="111" actId="1076"/>
          <ac:spMkLst>
            <pc:docMk/>
            <pc:sldMk cId="3434778512" sldId="279"/>
            <ac:spMk id="9" creationId="{5DA1F4FA-F049-66E4-0212-13286F03087D}"/>
          </ac:spMkLst>
        </pc:spChg>
        <pc:spChg chg="mod">
          <ac:chgData name="Bathen  Marianne" userId="40032b85-13f4-4a3d-a3f5-3dc67848b475" providerId="ADAL" clId="{3A2F9E2E-6158-4C12-8699-5ADE610C466C}" dt="2023-12-27T15:02:14.997" v="75" actId="20577"/>
          <ac:spMkLst>
            <pc:docMk/>
            <pc:sldMk cId="3434778512" sldId="279"/>
            <ac:spMk id="17" creationId="{9D53E4CE-588F-F1F6-8C03-4583495900B5}"/>
          </ac:spMkLst>
        </pc:spChg>
        <pc:picChg chg="del">
          <ac:chgData name="Bathen  Marianne" userId="40032b85-13f4-4a3d-a3f5-3dc67848b475" providerId="ADAL" clId="{3A2F9E2E-6158-4C12-8699-5ADE610C466C}" dt="2023-12-27T15:02:41.758" v="85" actId="478"/>
          <ac:picMkLst>
            <pc:docMk/>
            <pc:sldMk cId="3434778512" sldId="279"/>
            <ac:picMk id="3" creationId="{9D8A7392-6521-14C7-3C74-50A3336C62A9}"/>
          </ac:picMkLst>
        </pc:picChg>
        <pc:picChg chg="del">
          <ac:chgData name="Bathen  Marianne" userId="40032b85-13f4-4a3d-a3f5-3dc67848b475" providerId="ADAL" clId="{3A2F9E2E-6158-4C12-8699-5ADE610C466C}" dt="2023-12-27T15:02:44.128" v="87" actId="478"/>
          <ac:picMkLst>
            <pc:docMk/>
            <pc:sldMk cId="3434778512" sldId="279"/>
            <ac:picMk id="6" creationId="{7826EAC4-8A7E-A823-499E-3252CCF24309}"/>
          </ac:picMkLst>
        </pc:picChg>
        <pc:picChg chg="mod">
          <ac:chgData name="Bathen  Marianne" userId="40032b85-13f4-4a3d-a3f5-3dc67848b475" providerId="ADAL" clId="{3A2F9E2E-6158-4C12-8699-5ADE610C466C}" dt="2023-12-27T15:04:13.204" v="96" actId="1076"/>
          <ac:picMkLst>
            <pc:docMk/>
            <pc:sldMk cId="3434778512" sldId="279"/>
            <ac:picMk id="24" creationId="{00000000-0000-0000-0000-000000000000}"/>
          </ac:picMkLst>
        </pc:picChg>
        <pc:picChg chg="del">
          <ac:chgData name="Bathen  Marianne" userId="40032b85-13f4-4a3d-a3f5-3dc67848b475" providerId="ADAL" clId="{3A2F9E2E-6158-4C12-8699-5ADE610C466C}" dt="2023-12-27T15:02:40.086" v="84" actId="478"/>
          <ac:picMkLst>
            <pc:docMk/>
            <pc:sldMk cId="3434778512" sldId="279"/>
            <ac:picMk id="28" creationId="{1BD46950-E201-6019-3F57-010A75A940FC}"/>
          </ac:picMkLst>
        </pc:picChg>
        <pc:picChg chg="del">
          <ac:chgData name="Bathen  Marianne" userId="40032b85-13f4-4a3d-a3f5-3dc67848b475" providerId="ADAL" clId="{3A2F9E2E-6158-4C12-8699-5ADE610C466C}" dt="2023-12-27T15:02:44.688" v="88" actId="478"/>
          <ac:picMkLst>
            <pc:docMk/>
            <pc:sldMk cId="3434778512" sldId="279"/>
            <ac:picMk id="32" creationId="{D66A0F79-EB22-CB2A-A8A8-B1FE96CD985A}"/>
          </ac:picMkLst>
        </pc:picChg>
        <pc:picChg chg="add mod">
          <ac:chgData name="Bathen  Marianne" userId="40032b85-13f4-4a3d-a3f5-3dc67848b475" providerId="ADAL" clId="{3A2F9E2E-6158-4C12-8699-5ADE610C466C}" dt="2023-12-27T15:04:54.582" v="126" actId="1036"/>
          <ac:picMkLst>
            <pc:docMk/>
            <pc:sldMk cId="3434778512" sldId="279"/>
            <ac:picMk id="1026" creationId="{86E9318B-DA7A-0D09-EA5A-B38CD2A2B83C}"/>
          </ac:picMkLst>
        </pc:picChg>
      </pc:sldChg>
      <pc:sldChg chg="add">
        <pc:chgData name="Bathen  Marianne" userId="40032b85-13f4-4a3d-a3f5-3dc67848b475" providerId="ADAL" clId="{3A2F9E2E-6158-4C12-8699-5ADE610C466C}" dt="2023-12-27T15:05:41.166" v="127"/>
        <pc:sldMkLst>
          <pc:docMk/>
          <pc:sldMk cId="3062334246" sldId="287"/>
        </pc:sldMkLst>
      </pc:sldChg>
      <pc:sldChg chg="del">
        <pc:chgData name="Bathen  Marianne" userId="40032b85-13f4-4a3d-a3f5-3dc67848b475" providerId="ADAL" clId="{3A2F9E2E-6158-4C12-8699-5ADE610C466C}" dt="2023-12-27T15:09:53.793" v="474" actId="47"/>
        <pc:sldMkLst>
          <pc:docMk/>
          <pc:sldMk cId="815241119" sldId="302"/>
        </pc:sldMkLst>
      </pc:sldChg>
      <pc:sldChg chg="del">
        <pc:chgData name="Bathen  Marianne" userId="40032b85-13f4-4a3d-a3f5-3dc67848b475" providerId="ADAL" clId="{3A2F9E2E-6158-4C12-8699-5ADE610C466C}" dt="2023-12-27T15:09:55.202" v="476" actId="47"/>
        <pc:sldMkLst>
          <pc:docMk/>
          <pc:sldMk cId="3987246825" sldId="304"/>
        </pc:sldMkLst>
      </pc:sldChg>
      <pc:sldChg chg="del">
        <pc:chgData name="Bathen  Marianne" userId="40032b85-13f4-4a3d-a3f5-3dc67848b475" providerId="ADAL" clId="{3A2F9E2E-6158-4C12-8699-5ADE610C466C}" dt="2023-12-27T15:09:54.187" v="475" actId="47"/>
        <pc:sldMkLst>
          <pc:docMk/>
          <pc:sldMk cId="3027906068" sldId="317"/>
        </pc:sldMkLst>
      </pc:sldChg>
      <pc:sldChg chg="del">
        <pc:chgData name="Bathen  Marianne" userId="40032b85-13f4-4a3d-a3f5-3dc67848b475" providerId="ADAL" clId="{3A2F9E2E-6158-4C12-8699-5ADE610C466C}" dt="2023-12-27T15:09:55.721" v="477" actId="47"/>
        <pc:sldMkLst>
          <pc:docMk/>
          <pc:sldMk cId="2447151658" sldId="318"/>
        </pc:sldMkLst>
      </pc:sldChg>
      <pc:sldChg chg="add del">
        <pc:chgData name="Bathen  Marianne" userId="40032b85-13f4-4a3d-a3f5-3dc67848b475" providerId="ADAL" clId="{3A2F9E2E-6158-4C12-8699-5ADE610C466C}" dt="2023-12-27T15:12:37.060" v="494"/>
        <pc:sldMkLst>
          <pc:docMk/>
          <pc:sldMk cId="3574728391" sldId="334"/>
        </pc:sldMkLst>
      </pc:sldChg>
      <pc:sldChg chg="ord">
        <pc:chgData name="Bathen  Marianne" userId="40032b85-13f4-4a3d-a3f5-3dc67848b475" providerId="ADAL" clId="{3A2F9E2E-6158-4C12-8699-5ADE610C466C}" dt="2023-12-27T15:09:24.019" v="471"/>
        <pc:sldMkLst>
          <pc:docMk/>
          <pc:sldMk cId="3758761258" sldId="349"/>
        </pc:sldMkLst>
      </pc:sldChg>
      <pc:sldChg chg="add">
        <pc:chgData name="Bathen  Marianne" userId="40032b85-13f4-4a3d-a3f5-3dc67848b475" providerId="ADAL" clId="{3A2F9E2E-6158-4C12-8699-5ADE610C466C}" dt="2023-12-27T15:05:41.166" v="127"/>
        <pc:sldMkLst>
          <pc:docMk/>
          <pc:sldMk cId="1680912862" sldId="350"/>
        </pc:sldMkLst>
      </pc:sldChg>
      <pc:sldChg chg="add">
        <pc:chgData name="Bathen  Marianne" userId="40032b85-13f4-4a3d-a3f5-3dc67848b475" providerId="ADAL" clId="{3A2F9E2E-6158-4C12-8699-5ADE610C466C}" dt="2023-12-27T15:05:41.166" v="127"/>
        <pc:sldMkLst>
          <pc:docMk/>
          <pc:sldMk cId="3015078352" sldId="351"/>
        </pc:sldMkLst>
      </pc:sldChg>
      <pc:sldChg chg="add">
        <pc:chgData name="Bathen  Marianne" userId="40032b85-13f4-4a3d-a3f5-3dc67848b475" providerId="ADAL" clId="{3A2F9E2E-6158-4C12-8699-5ADE610C466C}" dt="2023-12-27T15:05:41.166" v="127"/>
        <pc:sldMkLst>
          <pc:docMk/>
          <pc:sldMk cId="2418705085" sldId="352"/>
        </pc:sldMkLst>
      </pc:sldChg>
      <pc:sldChg chg="ord">
        <pc:chgData name="Bathen  Marianne" userId="40032b85-13f4-4a3d-a3f5-3dc67848b475" providerId="ADAL" clId="{3A2F9E2E-6158-4C12-8699-5ADE610C466C}" dt="2023-12-27T15:09:24.019" v="471"/>
        <pc:sldMkLst>
          <pc:docMk/>
          <pc:sldMk cId="196930334" sldId="354"/>
        </pc:sldMkLst>
      </pc:sldChg>
      <pc:sldChg chg="add del">
        <pc:chgData name="Bathen  Marianne" userId="40032b85-13f4-4a3d-a3f5-3dc67848b475" providerId="ADAL" clId="{3A2F9E2E-6158-4C12-8699-5ADE610C466C}" dt="2023-12-27T15:12:55.900" v="495"/>
        <pc:sldMkLst>
          <pc:docMk/>
          <pc:sldMk cId="3338996867" sldId="355"/>
        </pc:sldMkLst>
      </pc:sldChg>
      <pc:sldChg chg="add del">
        <pc:chgData name="Bathen  Marianne" userId="40032b85-13f4-4a3d-a3f5-3dc67848b475" providerId="ADAL" clId="{3A2F9E2E-6158-4C12-8699-5ADE610C466C}" dt="2023-12-27T15:12:55.900" v="495"/>
        <pc:sldMkLst>
          <pc:docMk/>
          <pc:sldMk cId="3287057552" sldId="358"/>
        </pc:sldMkLst>
      </pc:sldChg>
      <pc:sldChg chg="add del">
        <pc:chgData name="Bathen  Marianne" userId="40032b85-13f4-4a3d-a3f5-3dc67848b475" providerId="ADAL" clId="{3A2F9E2E-6158-4C12-8699-5ADE610C466C}" dt="2023-12-27T15:12:55.900" v="495"/>
        <pc:sldMkLst>
          <pc:docMk/>
          <pc:sldMk cId="3127236890" sldId="361"/>
        </pc:sldMkLst>
      </pc:sldChg>
      <pc:sldChg chg="del">
        <pc:chgData name="Bathen  Marianne" userId="40032b85-13f4-4a3d-a3f5-3dc67848b475" providerId="ADAL" clId="{3A2F9E2E-6158-4C12-8699-5ADE610C466C}" dt="2023-12-27T15:10:01.399" v="480" actId="47"/>
        <pc:sldMkLst>
          <pc:docMk/>
          <pc:sldMk cId="310745685" sldId="367"/>
        </pc:sldMkLst>
      </pc:sldChg>
      <pc:sldChg chg="del">
        <pc:chgData name="Bathen  Marianne" userId="40032b85-13f4-4a3d-a3f5-3dc67848b475" providerId="ADAL" clId="{3A2F9E2E-6158-4C12-8699-5ADE610C466C}" dt="2023-12-27T15:10:30.496" v="487" actId="47"/>
        <pc:sldMkLst>
          <pc:docMk/>
          <pc:sldMk cId="1456299194" sldId="368"/>
        </pc:sldMkLst>
      </pc:sldChg>
      <pc:sldChg chg="del">
        <pc:chgData name="Bathen  Marianne" userId="40032b85-13f4-4a3d-a3f5-3dc67848b475" providerId="ADAL" clId="{3A2F9E2E-6158-4C12-8699-5ADE610C466C}" dt="2023-12-27T15:10:30.496" v="487" actId="47"/>
        <pc:sldMkLst>
          <pc:docMk/>
          <pc:sldMk cId="3886109078" sldId="373"/>
        </pc:sldMkLst>
      </pc:sldChg>
      <pc:sldChg chg="del">
        <pc:chgData name="Bathen  Marianne" userId="40032b85-13f4-4a3d-a3f5-3dc67848b475" providerId="ADAL" clId="{3A2F9E2E-6158-4C12-8699-5ADE610C466C}" dt="2023-12-27T15:10:30.496" v="487" actId="47"/>
        <pc:sldMkLst>
          <pc:docMk/>
          <pc:sldMk cId="2018094977" sldId="379"/>
        </pc:sldMkLst>
      </pc:sldChg>
      <pc:sldChg chg="del">
        <pc:chgData name="Bathen  Marianne" userId="40032b85-13f4-4a3d-a3f5-3dc67848b475" providerId="ADAL" clId="{3A2F9E2E-6158-4C12-8699-5ADE610C466C}" dt="2023-12-27T15:10:30.496" v="487" actId="47"/>
        <pc:sldMkLst>
          <pc:docMk/>
          <pc:sldMk cId="1577177661" sldId="380"/>
        </pc:sldMkLst>
      </pc:sldChg>
      <pc:sldChg chg="del">
        <pc:chgData name="Bathen  Marianne" userId="40032b85-13f4-4a3d-a3f5-3dc67848b475" providerId="ADAL" clId="{3A2F9E2E-6158-4C12-8699-5ADE610C466C}" dt="2023-12-27T15:10:30.496" v="487" actId="47"/>
        <pc:sldMkLst>
          <pc:docMk/>
          <pc:sldMk cId="77986107" sldId="381"/>
        </pc:sldMkLst>
      </pc:sldChg>
      <pc:sldChg chg="add del">
        <pc:chgData name="Bathen  Marianne" userId="40032b85-13f4-4a3d-a3f5-3dc67848b475" providerId="ADAL" clId="{3A2F9E2E-6158-4C12-8699-5ADE610C466C}" dt="2023-12-27T15:13:26.723" v="498" actId="47"/>
        <pc:sldMkLst>
          <pc:docMk/>
          <pc:sldMk cId="3366194343" sldId="383"/>
        </pc:sldMkLst>
      </pc:sldChg>
      <pc:sldChg chg="add del">
        <pc:chgData name="Bathen  Marianne" userId="40032b85-13f4-4a3d-a3f5-3dc67848b475" providerId="ADAL" clId="{3A2F9E2E-6158-4C12-8699-5ADE610C466C}" dt="2023-12-27T15:13:28.402" v="499" actId="47"/>
        <pc:sldMkLst>
          <pc:docMk/>
          <pc:sldMk cId="824148730" sldId="384"/>
        </pc:sldMkLst>
      </pc:sldChg>
      <pc:sldChg chg="add del setBg">
        <pc:chgData name="Bathen  Marianne" userId="40032b85-13f4-4a3d-a3f5-3dc67848b475" providerId="ADAL" clId="{3A2F9E2E-6158-4C12-8699-5ADE610C466C}" dt="2023-12-27T15:12:37.060" v="494"/>
        <pc:sldMkLst>
          <pc:docMk/>
          <pc:sldMk cId="4089924024" sldId="388"/>
        </pc:sldMkLst>
      </pc:sldChg>
      <pc:sldChg chg="del">
        <pc:chgData name="Bathen  Marianne" userId="40032b85-13f4-4a3d-a3f5-3dc67848b475" providerId="ADAL" clId="{3A2F9E2E-6158-4C12-8699-5ADE610C466C}" dt="2023-12-27T15:10:30.496" v="487" actId="47"/>
        <pc:sldMkLst>
          <pc:docMk/>
          <pc:sldMk cId="1612187111" sldId="389"/>
        </pc:sldMkLst>
      </pc:sldChg>
      <pc:sldChg chg="del">
        <pc:chgData name="Bathen  Marianne" userId="40032b85-13f4-4a3d-a3f5-3dc67848b475" providerId="ADAL" clId="{3A2F9E2E-6158-4C12-8699-5ADE610C466C}" dt="2023-12-27T15:10:30.496" v="487" actId="47"/>
        <pc:sldMkLst>
          <pc:docMk/>
          <pc:sldMk cId="1353479990" sldId="390"/>
        </pc:sldMkLst>
      </pc:sldChg>
      <pc:sldChg chg="del">
        <pc:chgData name="Bathen  Marianne" userId="40032b85-13f4-4a3d-a3f5-3dc67848b475" providerId="ADAL" clId="{3A2F9E2E-6158-4C12-8699-5ADE610C466C}" dt="2023-12-27T15:10:18.414" v="486" actId="47"/>
        <pc:sldMkLst>
          <pc:docMk/>
          <pc:sldMk cId="116728325" sldId="391"/>
        </pc:sldMkLst>
      </pc:sldChg>
      <pc:sldChg chg="add del">
        <pc:chgData name="Bathen  Marianne" userId="40032b85-13f4-4a3d-a3f5-3dc67848b475" providerId="ADAL" clId="{3A2F9E2E-6158-4C12-8699-5ADE610C466C}" dt="2023-12-27T15:13:28.867" v="500" actId="47"/>
        <pc:sldMkLst>
          <pc:docMk/>
          <pc:sldMk cId="4035668014" sldId="395"/>
        </pc:sldMkLst>
      </pc:sldChg>
      <pc:sldChg chg="add del">
        <pc:chgData name="Bathen  Marianne" userId="40032b85-13f4-4a3d-a3f5-3dc67848b475" providerId="ADAL" clId="{3A2F9E2E-6158-4C12-8699-5ADE610C466C}" dt="2023-12-27T15:13:30.140" v="501" actId="47"/>
        <pc:sldMkLst>
          <pc:docMk/>
          <pc:sldMk cId="1527045460" sldId="396"/>
        </pc:sldMkLst>
      </pc:sldChg>
      <pc:sldChg chg="add del">
        <pc:chgData name="Bathen  Marianne" userId="40032b85-13f4-4a3d-a3f5-3dc67848b475" providerId="ADAL" clId="{3A2F9E2E-6158-4C12-8699-5ADE610C466C}" dt="2023-12-27T15:13:30.440" v="502" actId="47"/>
        <pc:sldMkLst>
          <pc:docMk/>
          <pc:sldMk cId="1679454141" sldId="397"/>
        </pc:sldMkLst>
      </pc:sldChg>
      <pc:sldChg chg="add del">
        <pc:chgData name="Bathen  Marianne" userId="40032b85-13f4-4a3d-a3f5-3dc67848b475" providerId="ADAL" clId="{3A2F9E2E-6158-4C12-8699-5ADE610C466C}" dt="2023-12-27T15:13:31.380" v="503" actId="47"/>
        <pc:sldMkLst>
          <pc:docMk/>
          <pc:sldMk cId="3841622646" sldId="398"/>
        </pc:sldMkLst>
      </pc:sldChg>
      <pc:sldChg chg="add del">
        <pc:chgData name="Bathen  Marianne" userId="40032b85-13f4-4a3d-a3f5-3dc67848b475" providerId="ADAL" clId="{3A2F9E2E-6158-4C12-8699-5ADE610C466C}" dt="2023-12-27T15:13:31.887" v="504" actId="47"/>
        <pc:sldMkLst>
          <pc:docMk/>
          <pc:sldMk cId="3454549101" sldId="399"/>
        </pc:sldMkLst>
      </pc:sldChg>
      <pc:sldChg chg="del">
        <pc:chgData name="Bathen  Marianne" userId="40032b85-13f4-4a3d-a3f5-3dc67848b475" providerId="ADAL" clId="{3A2F9E2E-6158-4C12-8699-5ADE610C466C}" dt="2023-12-27T15:10:06.529" v="481" actId="47"/>
        <pc:sldMkLst>
          <pc:docMk/>
          <pc:sldMk cId="2019777280" sldId="401"/>
        </pc:sldMkLst>
      </pc:sldChg>
      <pc:sldChg chg="del">
        <pc:chgData name="Bathen  Marianne" userId="40032b85-13f4-4a3d-a3f5-3dc67848b475" providerId="ADAL" clId="{3A2F9E2E-6158-4C12-8699-5ADE610C466C}" dt="2023-12-27T15:09:51.618" v="472" actId="47"/>
        <pc:sldMkLst>
          <pc:docMk/>
          <pc:sldMk cId="150707163" sldId="402"/>
        </pc:sldMkLst>
      </pc:sldChg>
      <pc:sldChg chg="del">
        <pc:chgData name="Bathen  Marianne" userId="40032b85-13f4-4a3d-a3f5-3dc67848b475" providerId="ADAL" clId="{3A2F9E2E-6158-4C12-8699-5ADE610C466C}" dt="2023-12-27T15:10:08.074" v="483" actId="47"/>
        <pc:sldMkLst>
          <pc:docMk/>
          <pc:sldMk cId="3877459672" sldId="405"/>
        </pc:sldMkLst>
      </pc:sldChg>
      <pc:sldChg chg="del">
        <pc:chgData name="Bathen  Marianne" userId="40032b85-13f4-4a3d-a3f5-3dc67848b475" providerId="ADAL" clId="{3A2F9E2E-6158-4C12-8699-5ADE610C466C}" dt="2023-12-27T15:10:30.496" v="487" actId="47"/>
        <pc:sldMkLst>
          <pc:docMk/>
          <pc:sldMk cId="615961202" sldId="406"/>
        </pc:sldMkLst>
      </pc:sldChg>
      <pc:sldChg chg="add">
        <pc:chgData name="Bathen  Marianne" userId="40032b85-13f4-4a3d-a3f5-3dc67848b475" providerId="ADAL" clId="{3A2F9E2E-6158-4C12-8699-5ADE610C466C}" dt="2023-12-27T15:13:08.586" v="497"/>
        <pc:sldMkLst>
          <pc:docMk/>
          <pc:sldMk cId="2142184691" sldId="409"/>
        </pc:sldMkLst>
      </pc:sldChg>
      <pc:sldChg chg="del">
        <pc:chgData name="Bathen  Marianne" userId="40032b85-13f4-4a3d-a3f5-3dc67848b475" providerId="ADAL" clId="{3A2F9E2E-6158-4C12-8699-5ADE610C466C}" dt="2023-12-27T15:13:05.636" v="496" actId="2696"/>
        <pc:sldMkLst>
          <pc:docMk/>
          <pc:sldMk cId="2180046413" sldId="409"/>
        </pc:sldMkLst>
      </pc:sldChg>
      <pc:sldChg chg="del">
        <pc:chgData name="Bathen  Marianne" userId="40032b85-13f4-4a3d-a3f5-3dc67848b475" providerId="ADAL" clId="{3A2F9E2E-6158-4C12-8699-5ADE610C466C}" dt="2023-12-27T15:10:30.496" v="487" actId="47"/>
        <pc:sldMkLst>
          <pc:docMk/>
          <pc:sldMk cId="2911776253" sldId="413"/>
        </pc:sldMkLst>
      </pc:sldChg>
      <pc:sldChg chg="del">
        <pc:chgData name="Bathen  Marianne" userId="40032b85-13f4-4a3d-a3f5-3dc67848b475" providerId="ADAL" clId="{3A2F9E2E-6158-4C12-8699-5ADE610C466C}" dt="2023-12-27T15:10:30.496" v="487" actId="47"/>
        <pc:sldMkLst>
          <pc:docMk/>
          <pc:sldMk cId="694754960" sldId="414"/>
        </pc:sldMkLst>
      </pc:sldChg>
      <pc:sldChg chg="del">
        <pc:chgData name="Bathen  Marianne" userId="40032b85-13f4-4a3d-a3f5-3dc67848b475" providerId="ADAL" clId="{3A2F9E2E-6158-4C12-8699-5ADE610C466C}" dt="2023-12-27T15:10:06.948" v="482" actId="47"/>
        <pc:sldMkLst>
          <pc:docMk/>
          <pc:sldMk cId="1203521336" sldId="416"/>
        </pc:sldMkLst>
      </pc:sldChg>
      <pc:sldChg chg="del">
        <pc:chgData name="Bathen  Marianne" userId="40032b85-13f4-4a3d-a3f5-3dc67848b475" providerId="ADAL" clId="{3A2F9E2E-6158-4C12-8699-5ADE610C466C}" dt="2023-12-27T15:09:51.820" v="473" actId="47"/>
        <pc:sldMkLst>
          <pc:docMk/>
          <pc:sldMk cId="2790827157" sldId="417"/>
        </pc:sldMkLst>
      </pc:sldChg>
      <pc:sldChg chg="del">
        <pc:chgData name="Bathen  Marianne" userId="40032b85-13f4-4a3d-a3f5-3dc67848b475" providerId="ADAL" clId="{3A2F9E2E-6158-4C12-8699-5ADE610C466C}" dt="2023-12-27T15:09:55.990" v="478" actId="47"/>
        <pc:sldMkLst>
          <pc:docMk/>
          <pc:sldMk cId="4051538979" sldId="418"/>
        </pc:sldMkLst>
      </pc:sldChg>
      <pc:sldChg chg="del">
        <pc:chgData name="Bathen  Marianne" userId="40032b85-13f4-4a3d-a3f5-3dc67848b475" providerId="ADAL" clId="{3A2F9E2E-6158-4C12-8699-5ADE610C466C}" dt="2023-12-27T15:10:16.610" v="485" actId="47"/>
        <pc:sldMkLst>
          <pc:docMk/>
          <pc:sldMk cId="1769193455" sldId="419"/>
        </pc:sldMkLst>
      </pc:sldChg>
      <pc:sldChg chg="del">
        <pc:chgData name="Bathen  Marianne" userId="40032b85-13f4-4a3d-a3f5-3dc67848b475" providerId="ADAL" clId="{3A2F9E2E-6158-4C12-8699-5ADE610C466C}" dt="2023-12-27T15:10:01.066" v="479" actId="47"/>
        <pc:sldMkLst>
          <pc:docMk/>
          <pc:sldMk cId="383978698" sldId="420"/>
        </pc:sldMkLst>
      </pc:sldChg>
      <pc:sldChg chg="add">
        <pc:chgData name="Bathen  Marianne" userId="40032b85-13f4-4a3d-a3f5-3dc67848b475" providerId="ADAL" clId="{3A2F9E2E-6158-4C12-8699-5ADE610C466C}" dt="2023-12-27T15:05:41.166" v="127"/>
        <pc:sldMkLst>
          <pc:docMk/>
          <pc:sldMk cId="4191799083" sldId="421"/>
        </pc:sldMkLst>
      </pc:sldChg>
      <pc:sldChg chg="addSp modSp new mod">
        <pc:chgData name="Bathen  Marianne" userId="40032b85-13f4-4a3d-a3f5-3dc67848b475" providerId="ADAL" clId="{3A2F9E2E-6158-4C12-8699-5ADE610C466C}" dt="2023-12-27T15:08:38.060" v="467" actId="1076"/>
        <pc:sldMkLst>
          <pc:docMk/>
          <pc:sldMk cId="1717199160" sldId="422"/>
        </pc:sldMkLst>
        <pc:spChg chg="mod">
          <ac:chgData name="Bathen  Marianne" userId="40032b85-13f4-4a3d-a3f5-3dc67848b475" providerId="ADAL" clId="{3A2F9E2E-6158-4C12-8699-5ADE610C466C}" dt="2023-12-27T15:06:33.735" v="154" actId="20577"/>
          <ac:spMkLst>
            <pc:docMk/>
            <pc:sldMk cId="1717199160" sldId="422"/>
            <ac:spMk id="3" creationId="{63B83104-6DB9-8886-38AE-0FF663E1F2C6}"/>
          </ac:spMkLst>
        </pc:spChg>
        <pc:spChg chg="mod">
          <ac:chgData name="Bathen  Marianne" userId="40032b85-13f4-4a3d-a3f5-3dc67848b475" providerId="ADAL" clId="{3A2F9E2E-6158-4C12-8699-5ADE610C466C}" dt="2023-12-27T15:08:33.187" v="465" actId="20577"/>
          <ac:spMkLst>
            <pc:docMk/>
            <pc:sldMk cId="1717199160" sldId="422"/>
            <ac:spMk id="4" creationId="{2D5794D0-5B91-13D5-D676-65CE8BCA5139}"/>
          </ac:spMkLst>
        </pc:spChg>
        <pc:picChg chg="add mod">
          <ac:chgData name="Bathen  Marianne" userId="40032b85-13f4-4a3d-a3f5-3dc67848b475" providerId="ADAL" clId="{3A2F9E2E-6158-4C12-8699-5ADE610C466C}" dt="2023-12-27T15:08:38.060" v="467" actId="1076"/>
          <ac:picMkLst>
            <pc:docMk/>
            <pc:sldMk cId="1717199160" sldId="422"/>
            <ac:picMk id="5" creationId="{16A73A46-3CB2-9233-F3A7-E19484173F88}"/>
          </ac:picMkLst>
        </pc:picChg>
      </pc:sldChg>
      <pc:sldChg chg="modSp add mod">
        <pc:chgData name="Bathen  Marianne" userId="40032b85-13f4-4a3d-a3f5-3dc67848b475" providerId="ADAL" clId="{3A2F9E2E-6158-4C12-8699-5ADE610C466C}" dt="2023-12-27T15:10:55.831" v="493" actId="207"/>
        <pc:sldMkLst>
          <pc:docMk/>
          <pc:sldMk cId="2339821354" sldId="423"/>
        </pc:sldMkLst>
        <pc:spChg chg="mod">
          <ac:chgData name="Bathen  Marianne" userId="40032b85-13f4-4a3d-a3f5-3dc67848b475" providerId="ADAL" clId="{3A2F9E2E-6158-4C12-8699-5ADE610C466C}" dt="2023-12-27T15:10:52.376" v="492" actId="207"/>
          <ac:spMkLst>
            <pc:docMk/>
            <pc:sldMk cId="2339821354" sldId="423"/>
            <ac:spMk id="7" creationId="{DA0C189B-9A62-8072-B930-130A7053F4FB}"/>
          </ac:spMkLst>
        </pc:spChg>
        <pc:spChg chg="mod">
          <ac:chgData name="Bathen  Marianne" userId="40032b85-13f4-4a3d-a3f5-3dc67848b475" providerId="ADAL" clId="{3A2F9E2E-6158-4C12-8699-5ADE610C466C}" dt="2023-12-27T15:10:55.831" v="493" actId="207"/>
          <ac:spMkLst>
            <pc:docMk/>
            <pc:sldMk cId="2339821354" sldId="423"/>
            <ac:spMk id="8" creationId="{EE64A459-240F-5247-78E0-10D7B3D010FF}"/>
          </ac:spMkLst>
        </pc:spChg>
      </pc:sldChg>
      <pc:sldMasterChg chg="delSldLayout">
        <pc:chgData name="Bathen  Marianne" userId="40032b85-13f4-4a3d-a3f5-3dc67848b475" providerId="ADAL" clId="{3A2F9E2E-6158-4C12-8699-5ADE610C466C}" dt="2023-12-27T15:10:09.838" v="484" actId="47"/>
        <pc:sldMasterMkLst>
          <pc:docMk/>
          <pc:sldMasterMk cId="3392286848" sldId="2147483693"/>
        </pc:sldMasterMkLst>
        <pc:sldLayoutChg chg="del">
          <pc:chgData name="Bathen  Marianne" userId="40032b85-13f4-4a3d-a3f5-3dc67848b475" providerId="ADAL" clId="{3A2F9E2E-6158-4C12-8699-5ADE610C466C}" dt="2023-12-27T15:10:09.838" v="484" actId="47"/>
          <pc:sldLayoutMkLst>
            <pc:docMk/>
            <pc:sldMasterMk cId="3392286848" sldId="2147483693"/>
            <pc:sldLayoutMk cId="4280743070" sldId="2147483743"/>
          </pc:sldLayoutMkLst>
        </pc:sldLayoutChg>
      </pc:sldMasterChg>
    </pc:docChg>
  </pc:docChgLst>
  <pc:docChgLst>
    <pc:chgData name="Erlend Lemva Ousdal" userId="dd7bd72d-72cb-406f-ad0a-3bb338158267" providerId="ADAL" clId="{B85331D7-0B41-4A16-BBFC-D66DDE2BBAC5}"/>
    <pc:docChg chg="undo custSel addSld delSld modSld sldOrd">
      <pc:chgData name="Erlend Lemva Ousdal" userId="dd7bd72d-72cb-406f-ad0a-3bb338158267" providerId="ADAL" clId="{B85331D7-0B41-4A16-BBFC-D66DDE2BBAC5}" dt="2023-09-03T11:45:22.097" v="2747" actId="14100"/>
      <pc:docMkLst>
        <pc:docMk/>
      </pc:docMkLst>
      <pc:sldChg chg="addSp delSp modSp mod setBg">
        <pc:chgData name="Erlend Lemva Ousdal" userId="dd7bd72d-72cb-406f-ad0a-3bb338158267" providerId="ADAL" clId="{B85331D7-0B41-4A16-BBFC-D66DDE2BBAC5}" dt="2023-08-31T09:16:01.790" v="254" actId="14100"/>
        <pc:sldMkLst>
          <pc:docMk/>
          <pc:sldMk cId="2701763647" sldId="257"/>
        </pc:sldMkLst>
        <pc:spChg chg="del">
          <ac:chgData name="Erlend Lemva Ousdal" userId="dd7bd72d-72cb-406f-ad0a-3bb338158267" providerId="ADAL" clId="{B85331D7-0B41-4A16-BBFC-D66DDE2BBAC5}" dt="2023-08-31T08:50:37.980" v="131" actId="478"/>
          <ac:spMkLst>
            <pc:docMk/>
            <pc:sldMk cId="2701763647" sldId="257"/>
            <ac:spMk id="2" creationId="{00000000-0000-0000-0000-000000000000}"/>
          </ac:spMkLst>
        </pc:spChg>
        <pc:spChg chg="mod">
          <ac:chgData name="Erlend Lemva Ousdal" userId="dd7bd72d-72cb-406f-ad0a-3bb338158267" providerId="ADAL" clId="{B85331D7-0B41-4A16-BBFC-D66DDE2BBAC5}" dt="2023-08-31T09:12:25.441" v="227" actId="207"/>
          <ac:spMkLst>
            <pc:docMk/>
            <pc:sldMk cId="2701763647" sldId="257"/>
            <ac:spMk id="3" creationId="{00000000-0000-0000-0000-000000000000}"/>
          </ac:spMkLst>
        </pc:spChg>
        <pc:spChg chg="del mod">
          <ac:chgData name="Erlend Lemva Ousdal" userId="dd7bd72d-72cb-406f-ad0a-3bb338158267" providerId="ADAL" clId="{B85331D7-0B41-4A16-BBFC-D66DDE2BBAC5}" dt="2023-08-31T08:47:25.519" v="25" actId="478"/>
          <ac:spMkLst>
            <pc:docMk/>
            <pc:sldMk cId="2701763647" sldId="257"/>
            <ac:spMk id="4" creationId="{00000000-0000-0000-0000-000000000000}"/>
          </ac:spMkLst>
        </pc:spChg>
        <pc:spChg chg="mod">
          <ac:chgData name="Erlend Lemva Ousdal" userId="dd7bd72d-72cb-406f-ad0a-3bb338158267" providerId="ADAL" clId="{B85331D7-0B41-4A16-BBFC-D66DDE2BBAC5}" dt="2023-08-31T09:16:00.859" v="252" actId="1076"/>
          <ac:spMkLst>
            <pc:docMk/>
            <pc:sldMk cId="2701763647" sldId="257"/>
            <ac:spMk id="5" creationId="{00000000-0000-0000-0000-000000000000}"/>
          </ac:spMkLst>
        </pc:spChg>
        <pc:spChg chg="del mod">
          <ac:chgData name="Erlend Lemva Ousdal" userId="dd7bd72d-72cb-406f-ad0a-3bb338158267" providerId="ADAL" clId="{B85331D7-0B41-4A16-BBFC-D66DDE2BBAC5}" dt="2023-08-31T08:48:26.734" v="55" actId="478"/>
          <ac:spMkLst>
            <pc:docMk/>
            <pc:sldMk cId="2701763647" sldId="257"/>
            <ac:spMk id="6" creationId="{00000000-0000-0000-0000-000000000000}"/>
          </ac:spMkLst>
        </pc:spChg>
        <pc:spChg chg="del mod">
          <ac:chgData name="Erlend Lemva Ousdal" userId="dd7bd72d-72cb-406f-ad0a-3bb338158267" providerId="ADAL" clId="{B85331D7-0B41-4A16-BBFC-D66DDE2BBAC5}" dt="2023-08-31T08:48:44.280" v="62" actId="478"/>
          <ac:spMkLst>
            <pc:docMk/>
            <pc:sldMk cId="2701763647" sldId="257"/>
            <ac:spMk id="7" creationId="{00000000-0000-0000-0000-000000000000}"/>
          </ac:spMkLst>
        </pc:spChg>
        <pc:spChg chg="del mod">
          <ac:chgData name="Erlend Lemva Ousdal" userId="dd7bd72d-72cb-406f-ad0a-3bb338158267" providerId="ADAL" clId="{B85331D7-0B41-4A16-BBFC-D66DDE2BBAC5}" dt="2023-08-31T08:48:45.764" v="63" actId="478"/>
          <ac:spMkLst>
            <pc:docMk/>
            <pc:sldMk cId="2701763647" sldId="257"/>
            <ac:spMk id="8" creationId="{00000000-0000-0000-0000-000000000000}"/>
          </ac:spMkLst>
        </pc:spChg>
        <pc:spChg chg="del mod">
          <ac:chgData name="Erlend Lemva Ousdal" userId="dd7bd72d-72cb-406f-ad0a-3bb338158267" providerId="ADAL" clId="{B85331D7-0B41-4A16-BBFC-D66DDE2BBAC5}" dt="2023-08-31T08:49:37.204" v="100" actId="478"/>
          <ac:spMkLst>
            <pc:docMk/>
            <pc:sldMk cId="2701763647" sldId="257"/>
            <ac:spMk id="9" creationId="{00000000-0000-0000-0000-000000000000}"/>
          </ac:spMkLst>
        </pc:spChg>
        <pc:spChg chg="add mod">
          <ac:chgData name="Erlend Lemva Ousdal" userId="dd7bd72d-72cb-406f-ad0a-3bb338158267" providerId="ADAL" clId="{B85331D7-0B41-4A16-BBFC-D66DDE2BBAC5}" dt="2023-08-31T09:15:59.967" v="249" actId="1076"/>
          <ac:spMkLst>
            <pc:docMk/>
            <pc:sldMk cId="2701763647" sldId="257"/>
            <ac:spMk id="11" creationId="{A8D892D1-6A40-E8CB-2272-84385374AB20}"/>
          </ac:spMkLst>
        </pc:spChg>
        <pc:spChg chg="add del mod">
          <ac:chgData name="Erlend Lemva Ousdal" userId="dd7bd72d-72cb-406f-ad0a-3bb338158267" providerId="ADAL" clId="{B85331D7-0B41-4A16-BBFC-D66DDE2BBAC5}" dt="2023-08-31T08:47:27.126" v="26" actId="478"/>
          <ac:spMkLst>
            <pc:docMk/>
            <pc:sldMk cId="2701763647" sldId="257"/>
            <ac:spMk id="14" creationId="{62F36259-276C-EFCD-6318-AF89DB18838C}"/>
          </ac:spMkLst>
        </pc:spChg>
        <pc:spChg chg="add mod">
          <ac:chgData name="Erlend Lemva Ousdal" userId="dd7bd72d-72cb-406f-ad0a-3bb338158267" providerId="ADAL" clId="{B85331D7-0B41-4A16-BBFC-D66DDE2BBAC5}" dt="2023-08-31T09:16:01.790" v="254" actId="14100"/>
          <ac:spMkLst>
            <pc:docMk/>
            <pc:sldMk cId="2701763647" sldId="257"/>
            <ac:spMk id="16" creationId="{C2DC1042-B55A-9E38-CDB0-CAD8CD071C9B}"/>
          </ac:spMkLst>
        </pc:spChg>
        <pc:spChg chg="add mod">
          <ac:chgData name="Erlend Lemva Ousdal" userId="dd7bd72d-72cb-406f-ad0a-3bb338158267" providerId="ADAL" clId="{B85331D7-0B41-4A16-BBFC-D66DDE2BBAC5}" dt="2023-08-31T09:16:00.559" v="251" actId="1076"/>
          <ac:spMkLst>
            <pc:docMk/>
            <pc:sldMk cId="2701763647" sldId="257"/>
            <ac:spMk id="18" creationId="{EEE097C6-39AC-7C34-3436-5FAFC4440D22}"/>
          </ac:spMkLst>
        </pc:spChg>
        <pc:spChg chg="add del mod">
          <ac:chgData name="Erlend Lemva Ousdal" userId="dd7bd72d-72cb-406f-ad0a-3bb338158267" providerId="ADAL" clId="{B85331D7-0B41-4A16-BBFC-D66DDE2BBAC5}" dt="2023-08-31T08:49:26.014" v="97" actId="478"/>
          <ac:spMkLst>
            <pc:docMk/>
            <pc:sldMk cId="2701763647" sldId="257"/>
            <ac:spMk id="20" creationId="{442F62ED-614C-2A54-FFDB-C6CF7709B12E}"/>
          </ac:spMkLst>
        </pc:spChg>
        <pc:spChg chg="add del mod">
          <ac:chgData name="Erlend Lemva Ousdal" userId="dd7bd72d-72cb-406f-ad0a-3bb338158267" providerId="ADAL" clId="{B85331D7-0B41-4A16-BBFC-D66DDE2BBAC5}" dt="2023-08-31T08:49:24.110" v="95" actId="478"/>
          <ac:spMkLst>
            <pc:docMk/>
            <pc:sldMk cId="2701763647" sldId="257"/>
            <ac:spMk id="22" creationId="{C630C309-E716-2E93-B5D8-2CF3F0D72609}"/>
          </ac:spMkLst>
        </pc:spChg>
        <pc:spChg chg="add del mod">
          <ac:chgData name="Erlend Lemva Ousdal" userId="dd7bd72d-72cb-406f-ad0a-3bb338158267" providerId="ADAL" clId="{B85331D7-0B41-4A16-BBFC-D66DDE2BBAC5}" dt="2023-08-31T08:49:44.217" v="106"/>
          <ac:spMkLst>
            <pc:docMk/>
            <pc:sldMk cId="2701763647" sldId="257"/>
            <ac:spMk id="24" creationId="{957CBCBB-F34D-853E-D71C-E22792A8610A}"/>
          </ac:spMkLst>
        </pc:spChg>
        <pc:spChg chg="add del mod">
          <ac:chgData name="Erlend Lemva Ousdal" userId="dd7bd72d-72cb-406f-ad0a-3bb338158267" providerId="ADAL" clId="{B85331D7-0B41-4A16-BBFC-D66DDE2BBAC5}" dt="2023-08-31T08:49:53.418" v="111"/>
          <ac:spMkLst>
            <pc:docMk/>
            <pc:sldMk cId="2701763647" sldId="257"/>
            <ac:spMk id="26" creationId="{5CBBCFED-2366-510E-686E-7120BFD5FD84}"/>
          </ac:spMkLst>
        </pc:spChg>
        <pc:spChg chg="add mod">
          <ac:chgData name="Erlend Lemva Ousdal" userId="dd7bd72d-72cb-406f-ad0a-3bb338158267" providerId="ADAL" clId="{B85331D7-0B41-4A16-BBFC-D66DDE2BBAC5}" dt="2023-08-31T09:15:59.667" v="248" actId="1076"/>
          <ac:spMkLst>
            <pc:docMk/>
            <pc:sldMk cId="2701763647" sldId="257"/>
            <ac:spMk id="27" creationId="{30FE406B-36B8-DE5A-542D-C9BADFE7E554}"/>
          </ac:spMkLst>
        </pc:spChg>
      </pc:sldChg>
      <pc:sldChg chg="addSp delSp modSp mod ord setBg">
        <pc:chgData name="Erlend Lemva Ousdal" userId="dd7bd72d-72cb-406f-ad0a-3bb338158267" providerId="ADAL" clId="{B85331D7-0B41-4A16-BBFC-D66DDE2BBAC5}" dt="2023-09-03T11:36:48.538" v="2719" actId="20577"/>
        <pc:sldMkLst>
          <pc:docMk/>
          <pc:sldMk cId="846065747" sldId="258"/>
        </pc:sldMkLst>
        <pc:spChg chg="mod">
          <ac:chgData name="Erlend Lemva Ousdal" userId="dd7bd72d-72cb-406f-ad0a-3bb338158267" providerId="ADAL" clId="{B85331D7-0B41-4A16-BBFC-D66DDE2BBAC5}" dt="2023-09-03T11:36:48.538" v="2719" actId="20577"/>
          <ac:spMkLst>
            <pc:docMk/>
            <pc:sldMk cId="846065747" sldId="258"/>
            <ac:spMk id="5" creationId="{00000000-0000-0000-0000-000000000000}"/>
          </ac:spMkLst>
        </pc:spChg>
        <pc:spChg chg="del">
          <ac:chgData name="Erlend Lemva Ousdal" userId="dd7bd72d-72cb-406f-ad0a-3bb338158267" providerId="ADAL" clId="{B85331D7-0B41-4A16-BBFC-D66DDE2BBAC5}" dt="2023-08-31T12:16:26.210" v="603" actId="478"/>
          <ac:spMkLst>
            <pc:docMk/>
            <pc:sldMk cId="846065747" sldId="258"/>
            <ac:spMk id="6" creationId="{00000000-0000-0000-0000-000000000000}"/>
          </ac:spMkLst>
        </pc:spChg>
        <pc:spChg chg="del mod">
          <ac:chgData name="Erlend Lemva Ousdal" userId="dd7bd72d-72cb-406f-ad0a-3bb338158267" providerId="ADAL" clId="{B85331D7-0B41-4A16-BBFC-D66DDE2BBAC5}" dt="2023-09-03T10:56:44.108" v="2346" actId="478"/>
          <ac:spMkLst>
            <pc:docMk/>
            <pc:sldMk cId="846065747" sldId="258"/>
            <ac:spMk id="7" creationId="{00000000-0000-0000-0000-000000000000}"/>
          </ac:spMkLst>
        </pc:spChg>
        <pc:spChg chg="del mod">
          <ac:chgData name="Erlend Lemva Ousdal" userId="dd7bd72d-72cb-406f-ad0a-3bb338158267" providerId="ADAL" clId="{B85331D7-0B41-4A16-BBFC-D66DDE2BBAC5}" dt="2023-09-03T10:57:15.051" v="2361" actId="478"/>
          <ac:spMkLst>
            <pc:docMk/>
            <pc:sldMk cId="846065747" sldId="258"/>
            <ac:spMk id="8" creationId="{00000000-0000-0000-0000-000000000000}"/>
          </ac:spMkLst>
        </pc:spChg>
        <pc:spChg chg="del mod">
          <ac:chgData name="Erlend Lemva Ousdal" userId="dd7bd72d-72cb-406f-ad0a-3bb338158267" providerId="ADAL" clId="{B85331D7-0B41-4A16-BBFC-D66DDE2BBAC5}" dt="2023-09-03T10:56:59.678" v="2353" actId="478"/>
          <ac:spMkLst>
            <pc:docMk/>
            <pc:sldMk cId="846065747" sldId="258"/>
            <ac:spMk id="9" creationId="{00000000-0000-0000-0000-000000000000}"/>
          </ac:spMkLst>
        </pc:spChg>
        <pc:spChg chg="del mod">
          <ac:chgData name="Erlend Lemva Ousdal" userId="dd7bd72d-72cb-406f-ad0a-3bb338158267" providerId="ADAL" clId="{B85331D7-0B41-4A16-BBFC-D66DDE2BBAC5}" dt="2023-09-03T10:57:12.545" v="2360" actId="478"/>
          <ac:spMkLst>
            <pc:docMk/>
            <pc:sldMk cId="846065747" sldId="258"/>
            <ac:spMk id="10" creationId="{00000000-0000-0000-0000-000000000000}"/>
          </ac:spMkLst>
        </pc:spChg>
        <pc:spChg chg="add del mod">
          <ac:chgData name="Erlend Lemva Ousdal" userId="dd7bd72d-72cb-406f-ad0a-3bb338158267" providerId="ADAL" clId="{B85331D7-0B41-4A16-BBFC-D66DDE2BBAC5}" dt="2023-09-03T10:56:48.290" v="2347" actId="478"/>
          <ac:spMkLst>
            <pc:docMk/>
            <pc:sldMk cId="846065747" sldId="258"/>
            <ac:spMk id="11" creationId="{AFF85F1B-3F2F-D17A-1DD5-5FDCA25C8B7B}"/>
          </ac:spMkLst>
        </pc:spChg>
        <pc:spChg chg="add del mod">
          <ac:chgData name="Erlend Lemva Ousdal" userId="dd7bd72d-72cb-406f-ad0a-3bb338158267" providerId="ADAL" clId="{B85331D7-0B41-4A16-BBFC-D66DDE2BBAC5}" dt="2023-08-31T12:16:28.071" v="604" actId="478"/>
          <ac:spMkLst>
            <pc:docMk/>
            <pc:sldMk cId="846065747" sldId="258"/>
            <ac:spMk id="12" creationId="{C66DD4E8-E0C8-FBBF-937B-872FEBE3443B}"/>
          </ac:spMkLst>
        </pc:spChg>
      </pc:sldChg>
      <pc:sldChg chg="addSp delSp modSp mod setBg">
        <pc:chgData name="Erlend Lemva Ousdal" userId="dd7bd72d-72cb-406f-ad0a-3bb338158267" providerId="ADAL" clId="{B85331D7-0B41-4A16-BBFC-D66DDE2BBAC5}" dt="2023-09-01T06:14:52.890" v="1706" actId="207"/>
        <pc:sldMkLst>
          <pc:docMk/>
          <pc:sldMk cId="3579356880" sldId="259"/>
        </pc:sldMkLst>
        <pc:spChg chg="mod">
          <ac:chgData name="Erlend Lemva Ousdal" userId="dd7bd72d-72cb-406f-ad0a-3bb338158267" providerId="ADAL" clId="{B85331D7-0B41-4A16-BBFC-D66DDE2BBAC5}" dt="2023-08-31T11:48:30.252" v="375" actId="1076"/>
          <ac:spMkLst>
            <pc:docMk/>
            <pc:sldMk cId="3579356880" sldId="259"/>
            <ac:spMk id="4" creationId="{00000000-0000-0000-0000-000000000000}"/>
          </ac:spMkLst>
        </pc:spChg>
        <pc:spChg chg="del">
          <ac:chgData name="Erlend Lemva Ousdal" userId="dd7bd72d-72cb-406f-ad0a-3bb338158267" providerId="ADAL" clId="{B85331D7-0B41-4A16-BBFC-D66DDE2BBAC5}" dt="2023-08-31T09:41:10.859" v="261" actId="478"/>
          <ac:spMkLst>
            <pc:docMk/>
            <pc:sldMk cId="3579356880" sldId="259"/>
            <ac:spMk id="5" creationId="{00000000-0000-0000-0000-000000000000}"/>
          </ac:spMkLst>
        </pc:spChg>
        <pc:spChg chg="mod">
          <ac:chgData name="Erlend Lemva Ousdal" userId="dd7bd72d-72cb-406f-ad0a-3bb338158267" providerId="ADAL" clId="{B85331D7-0B41-4A16-BBFC-D66DDE2BBAC5}" dt="2023-08-31T11:48:33.625" v="376" actId="122"/>
          <ac:spMkLst>
            <pc:docMk/>
            <pc:sldMk cId="3579356880" sldId="259"/>
            <ac:spMk id="6" creationId="{00000000-0000-0000-0000-000000000000}"/>
          </ac:spMkLst>
        </pc:spChg>
        <pc:spChg chg="mod">
          <ac:chgData name="Erlend Lemva Ousdal" userId="dd7bd72d-72cb-406f-ad0a-3bb338158267" providerId="ADAL" clId="{B85331D7-0B41-4A16-BBFC-D66DDE2BBAC5}" dt="2023-09-01T06:14:52.890" v="1706" actId="207"/>
          <ac:spMkLst>
            <pc:docMk/>
            <pc:sldMk cId="3579356880" sldId="259"/>
            <ac:spMk id="7" creationId="{00000000-0000-0000-0000-000000000000}"/>
          </ac:spMkLst>
        </pc:spChg>
        <pc:spChg chg="add del">
          <ac:chgData name="Erlend Lemva Ousdal" userId="dd7bd72d-72cb-406f-ad0a-3bb338158267" providerId="ADAL" clId="{B85331D7-0B41-4A16-BBFC-D66DDE2BBAC5}" dt="2023-08-31T10:08:46.343" v="299"/>
          <ac:spMkLst>
            <pc:docMk/>
            <pc:sldMk cId="3579356880" sldId="259"/>
            <ac:spMk id="8" creationId="{00000000-0000-0000-0000-000000000000}"/>
          </ac:spMkLst>
        </pc:spChg>
        <pc:spChg chg="mod">
          <ac:chgData name="Erlend Lemva Ousdal" userId="dd7bd72d-72cb-406f-ad0a-3bb338158267" providerId="ADAL" clId="{B85331D7-0B41-4A16-BBFC-D66DDE2BBAC5}" dt="2023-08-31T11:48:25.495" v="373" actId="122"/>
          <ac:spMkLst>
            <pc:docMk/>
            <pc:sldMk cId="3579356880" sldId="259"/>
            <ac:spMk id="9" creationId="{00000000-0000-0000-0000-000000000000}"/>
          </ac:spMkLst>
        </pc:spChg>
        <pc:spChg chg="mod">
          <ac:chgData name="Erlend Lemva Ousdal" userId="dd7bd72d-72cb-406f-ad0a-3bb338158267" providerId="ADAL" clId="{B85331D7-0B41-4A16-BBFC-D66DDE2BBAC5}" dt="2023-08-31T10:47:17.782" v="327" actId="1076"/>
          <ac:spMkLst>
            <pc:docMk/>
            <pc:sldMk cId="3579356880" sldId="259"/>
            <ac:spMk id="10" creationId="{00000000-0000-0000-0000-000000000000}"/>
          </ac:spMkLst>
        </pc:spChg>
        <pc:spChg chg="add del">
          <ac:chgData name="Erlend Lemva Ousdal" userId="dd7bd72d-72cb-406f-ad0a-3bb338158267" providerId="ADAL" clId="{B85331D7-0B41-4A16-BBFC-D66DDE2BBAC5}" dt="2023-08-31T10:08:36.277" v="287"/>
          <ac:spMkLst>
            <pc:docMk/>
            <pc:sldMk cId="3579356880" sldId="259"/>
            <ac:spMk id="11" creationId="{00000000-0000-0000-0000-000000000000}"/>
          </ac:spMkLst>
        </pc:spChg>
        <pc:spChg chg="mod">
          <ac:chgData name="Erlend Lemva Ousdal" userId="dd7bd72d-72cb-406f-ad0a-3bb338158267" providerId="ADAL" clId="{B85331D7-0B41-4A16-BBFC-D66DDE2BBAC5}" dt="2023-08-31T11:48:49.976" v="381" actId="122"/>
          <ac:spMkLst>
            <pc:docMk/>
            <pc:sldMk cId="3579356880" sldId="259"/>
            <ac:spMk id="12" creationId="{00000000-0000-0000-0000-000000000000}"/>
          </ac:spMkLst>
        </pc:spChg>
        <pc:spChg chg="mod">
          <ac:chgData name="Erlend Lemva Ousdal" userId="dd7bd72d-72cb-406f-ad0a-3bb338158267" providerId="ADAL" clId="{B85331D7-0B41-4A16-BBFC-D66DDE2BBAC5}" dt="2023-08-31T10:47:32.806" v="329" actId="1076"/>
          <ac:spMkLst>
            <pc:docMk/>
            <pc:sldMk cId="3579356880" sldId="259"/>
            <ac:spMk id="13" creationId="{00000000-0000-0000-0000-000000000000}"/>
          </ac:spMkLst>
        </pc:spChg>
        <pc:spChg chg="add del">
          <ac:chgData name="Erlend Lemva Ousdal" userId="dd7bd72d-72cb-406f-ad0a-3bb338158267" providerId="ADAL" clId="{B85331D7-0B41-4A16-BBFC-D66DDE2BBAC5}" dt="2023-08-31T10:06:48.819" v="279" actId="22"/>
          <ac:spMkLst>
            <pc:docMk/>
            <pc:sldMk cId="3579356880" sldId="259"/>
            <ac:spMk id="23" creationId="{81DC2B57-4A47-D529-5B51-B047C1FC887C}"/>
          </ac:spMkLst>
        </pc:spChg>
        <pc:spChg chg="add del mod">
          <ac:chgData name="Erlend Lemva Ousdal" userId="dd7bd72d-72cb-406f-ad0a-3bb338158267" providerId="ADAL" clId="{B85331D7-0B41-4A16-BBFC-D66DDE2BBAC5}" dt="2023-08-31T10:47:43.542" v="334" actId="478"/>
          <ac:spMkLst>
            <pc:docMk/>
            <pc:sldMk cId="3579356880" sldId="259"/>
            <ac:spMk id="37" creationId="{9B5CDDF3-6461-7915-E109-57858037B299}"/>
          </ac:spMkLst>
        </pc:spChg>
        <pc:spChg chg="add del mod">
          <ac:chgData name="Erlend Lemva Ousdal" userId="dd7bd72d-72cb-406f-ad0a-3bb338158267" providerId="ADAL" clId="{B85331D7-0B41-4A16-BBFC-D66DDE2BBAC5}" dt="2023-08-31T10:47:47.667" v="336" actId="478"/>
          <ac:spMkLst>
            <pc:docMk/>
            <pc:sldMk cId="3579356880" sldId="259"/>
            <ac:spMk id="39" creationId="{0C4BD1CC-228A-0C65-860E-0D020626F090}"/>
          </ac:spMkLst>
        </pc:spChg>
        <pc:picChg chg="add del mod">
          <ac:chgData name="Erlend Lemva Ousdal" userId="dd7bd72d-72cb-406f-ad0a-3bb338158267" providerId="ADAL" clId="{B85331D7-0B41-4A16-BBFC-D66DDE2BBAC5}" dt="2023-08-31T09:41:07.171" v="260" actId="478"/>
          <ac:picMkLst>
            <pc:docMk/>
            <pc:sldMk cId="3579356880" sldId="259"/>
            <ac:picMk id="15" creationId="{87EB153F-D467-EA25-AB55-EEC87E18CB0D}"/>
          </ac:picMkLst>
        </pc:picChg>
        <pc:picChg chg="add del mod">
          <ac:chgData name="Erlend Lemva Ousdal" userId="dd7bd72d-72cb-406f-ad0a-3bb338158267" providerId="ADAL" clId="{B85331D7-0B41-4A16-BBFC-D66DDE2BBAC5}" dt="2023-08-31T09:42:06.866" v="269" actId="478"/>
          <ac:picMkLst>
            <pc:docMk/>
            <pc:sldMk cId="3579356880" sldId="259"/>
            <ac:picMk id="17" creationId="{96039A68-360A-77B6-31F6-CC3BB9ECFE74}"/>
          </ac:picMkLst>
        </pc:picChg>
        <pc:picChg chg="add del mod">
          <ac:chgData name="Erlend Lemva Ousdal" userId="dd7bd72d-72cb-406f-ad0a-3bb338158267" providerId="ADAL" clId="{B85331D7-0B41-4A16-BBFC-D66DDE2BBAC5}" dt="2023-08-31T09:53:54.353" v="272" actId="478"/>
          <ac:picMkLst>
            <pc:docMk/>
            <pc:sldMk cId="3579356880" sldId="259"/>
            <ac:picMk id="19" creationId="{A506C767-C076-DA4F-2BB6-571087E68530}"/>
          </ac:picMkLst>
        </pc:picChg>
        <pc:picChg chg="add del mod">
          <ac:chgData name="Erlend Lemva Ousdal" userId="dd7bd72d-72cb-406f-ad0a-3bb338158267" providerId="ADAL" clId="{B85331D7-0B41-4A16-BBFC-D66DDE2BBAC5}" dt="2023-08-31T10:06:47.285" v="277" actId="478"/>
          <ac:picMkLst>
            <pc:docMk/>
            <pc:sldMk cId="3579356880" sldId="259"/>
            <ac:picMk id="21" creationId="{A8DE2EBF-56E0-E74B-6E0E-D9A87A75A19E}"/>
          </ac:picMkLst>
        </pc:picChg>
        <pc:picChg chg="add del mod">
          <ac:chgData name="Erlend Lemva Ousdal" userId="dd7bd72d-72cb-406f-ad0a-3bb338158267" providerId="ADAL" clId="{B85331D7-0B41-4A16-BBFC-D66DDE2BBAC5}" dt="2023-08-31T10:07:43.714" v="286"/>
          <ac:picMkLst>
            <pc:docMk/>
            <pc:sldMk cId="3579356880" sldId="259"/>
            <ac:picMk id="25" creationId="{BAFF8DED-FA39-E025-76B4-D29F3B021E43}"/>
          </ac:picMkLst>
        </pc:picChg>
        <pc:picChg chg="add del mod">
          <ac:chgData name="Erlend Lemva Ousdal" userId="dd7bd72d-72cb-406f-ad0a-3bb338158267" providerId="ADAL" clId="{B85331D7-0B41-4A16-BBFC-D66DDE2BBAC5}" dt="2023-08-31T10:47:42.292" v="332" actId="478"/>
          <ac:picMkLst>
            <pc:docMk/>
            <pc:sldMk cId="3579356880" sldId="259"/>
            <ac:picMk id="27" creationId="{94E3EF18-1AAA-D953-F038-1ADC605464AD}"/>
          </ac:picMkLst>
        </pc:picChg>
        <pc:picChg chg="add del mod">
          <ac:chgData name="Erlend Lemva Ousdal" userId="dd7bd72d-72cb-406f-ad0a-3bb338158267" providerId="ADAL" clId="{B85331D7-0B41-4A16-BBFC-D66DDE2BBAC5}" dt="2023-08-31T10:08:44.743" v="297"/>
          <ac:picMkLst>
            <pc:docMk/>
            <pc:sldMk cId="3579356880" sldId="259"/>
            <ac:picMk id="29" creationId="{B571BE2A-64BA-2141-1A0D-33CB77662B76}"/>
          </ac:picMkLst>
        </pc:picChg>
        <pc:picChg chg="add del mod">
          <ac:chgData name="Erlend Lemva Ousdal" userId="dd7bd72d-72cb-406f-ad0a-3bb338158267" providerId="ADAL" clId="{B85331D7-0B41-4A16-BBFC-D66DDE2BBAC5}" dt="2023-08-31T10:47:44.691" v="335" actId="478"/>
          <ac:picMkLst>
            <pc:docMk/>
            <pc:sldMk cId="3579356880" sldId="259"/>
            <ac:picMk id="31" creationId="{4585768E-6F38-A9C0-88AB-548299AD7276}"/>
          </ac:picMkLst>
        </pc:picChg>
        <pc:picChg chg="add del mod">
          <ac:chgData name="Erlend Lemva Ousdal" userId="dd7bd72d-72cb-406f-ad0a-3bb338158267" providerId="ADAL" clId="{B85331D7-0B41-4A16-BBFC-D66DDE2BBAC5}" dt="2023-08-31T10:46:56.260" v="319" actId="478"/>
          <ac:picMkLst>
            <pc:docMk/>
            <pc:sldMk cId="3579356880" sldId="259"/>
            <ac:picMk id="33" creationId="{6A982A29-16FF-F2D9-54F0-96388109EFA4}"/>
          </ac:picMkLst>
        </pc:picChg>
        <pc:picChg chg="add del mod">
          <ac:chgData name="Erlend Lemva Ousdal" userId="dd7bd72d-72cb-406f-ad0a-3bb338158267" providerId="ADAL" clId="{B85331D7-0B41-4A16-BBFC-D66DDE2BBAC5}" dt="2023-08-31T10:53:45.088" v="343" actId="478"/>
          <ac:picMkLst>
            <pc:docMk/>
            <pc:sldMk cId="3579356880" sldId="259"/>
            <ac:picMk id="35" creationId="{31F16552-D6F2-4CA4-6F0D-18170AF591C7}"/>
          </ac:picMkLst>
        </pc:picChg>
        <pc:picChg chg="add mod">
          <ac:chgData name="Erlend Lemva Ousdal" userId="dd7bd72d-72cb-406f-ad0a-3bb338158267" providerId="ADAL" clId="{B85331D7-0B41-4A16-BBFC-D66DDE2BBAC5}" dt="2023-08-31T11:48:48.083" v="380" actId="1076"/>
          <ac:picMkLst>
            <pc:docMk/>
            <pc:sldMk cId="3579356880" sldId="259"/>
            <ac:picMk id="41" creationId="{D7282C4D-3BAC-71D9-43CC-A8362A275A46}"/>
          </ac:picMkLst>
        </pc:picChg>
        <pc:picChg chg="add mod">
          <ac:chgData name="Erlend Lemva Ousdal" userId="dd7bd72d-72cb-406f-ad0a-3bb338158267" providerId="ADAL" clId="{B85331D7-0B41-4A16-BBFC-D66DDE2BBAC5}" dt="2023-08-31T11:48:39.939" v="378" actId="1076"/>
          <ac:picMkLst>
            <pc:docMk/>
            <pc:sldMk cId="3579356880" sldId="259"/>
            <ac:picMk id="43" creationId="{1D8232A3-1983-CE52-C69B-0B4867F199CB}"/>
          </ac:picMkLst>
        </pc:picChg>
        <pc:picChg chg="add mod">
          <ac:chgData name="Erlend Lemva Ousdal" userId="dd7bd72d-72cb-406f-ad0a-3bb338158267" providerId="ADAL" clId="{B85331D7-0B41-4A16-BBFC-D66DDE2BBAC5}" dt="2023-08-31T11:48:45.620" v="379" actId="1076"/>
          <ac:picMkLst>
            <pc:docMk/>
            <pc:sldMk cId="3579356880" sldId="259"/>
            <ac:picMk id="45" creationId="{8FCDE401-8A76-9424-474F-2B42532C0377}"/>
          </ac:picMkLst>
        </pc:picChg>
      </pc:sldChg>
      <pc:sldChg chg="addSp delSp modSp mod setBg">
        <pc:chgData name="Erlend Lemva Ousdal" userId="dd7bd72d-72cb-406f-ad0a-3bb338158267" providerId="ADAL" clId="{B85331D7-0B41-4A16-BBFC-D66DDE2BBAC5}" dt="2023-09-03T11:10:21.995" v="2523" actId="478"/>
        <pc:sldMkLst>
          <pc:docMk/>
          <pc:sldMk cId="1830428176" sldId="260"/>
        </pc:sldMkLst>
        <pc:spChg chg="mod">
          <ac:chgData name="Erlend Lemva Ousdal" userId="dd7bd72d-72cb-406f-ad0a-3bb338158267" providerId="ADAL" clId="{B85331D7-0B41-4A16-BBFC-D66DDE2BBAC5}" dt="2023-08-31T09:13:22.317" v="236" actId="207"/>
          <ac:spMkLst>
            <pc:docMk/>
            <pc:sldMk cId="1830428176" sldId="260"/>
            <ac:spMk id="2" creationId="{00000000-0000-0000-0000-000000000000}"/>
          </ac:spMkLst>
        </pc:spChg>
        <pc:spChg chg="mod">
          <ac:chgData name="Erlend Lemva Ousdal" userId="dd7bd72d-72cb-406f-ad0a-3bb338158267" providerId="ADAL" clId="{B85331D7-0B41-4A16-BBFC-D66DDE2BBAC5}" dt="2023-09-03T11:10:13.131" v="2521" actId="14100"/>
          <ac:spMkLst>
            <pc:docMk/>
            <pc:sldMk cId="1830428176" sldId="260"/>
            <ac:spMk id="4" creationId="{00000000-0000-0000-0000-000000000000}"/>
          </ac:spMkLst>
        </pc:spChg>
        <pc:spChg chg="del mod">
          <ac:chgData name="Erlend Lemva Ousdal" userId="dd7bd72d-72cb-406f-ad0a-3bb338158267" providerId="ADAL" clId="{B85331D7-0B41-4A16-BBFC-D66DDE2BBAC5}" dt="2023-09-03T11:10:20.470" v="2522" actId="478"/>
          <ac:spMkLst>
            <pc:docMk/>
            <pc:sldMk cId="1830428176" sldId="260"/>
            <ac:spMk id="5" creationId="{00000000-0000-0000-0000-000000000000}"/>
          </ac:spMkLst>
        </pc:spChg>
        <pc:spChg chg="mod">
          <ac:chgData name="Erlend Lemva Ousdal" userId="dd7bd72d-72cb-406f-ad0a-3bb338158267" providerId="ADAL" clId="{B85331D7-0B41-4A16-BBFC-D66DDE2BBAC5}" dt="2023-08-31T09:13:20.066" v="235" actId="207"/>
          <ac:spMkLst>
            <pc:docMk/>
            <pc:sldMk cId="1830428176" sldId="260"/>
            <ac:spMk id="6" creationId="{00000000-0000-0000-0000-000000000000}"/>
          </ac:spMkLst>
        </pc:spChg>
        <pc:spChg chg="del">
          <ac:chgData name="Erlend Lemva Ousdal" userId="dd7bd72d-72cb-406f-ad0a-3bb338158267" providerId="ADAL" clId="{B85331D7-0B41-4A16-BBFC-D66DDE2BBAC5}" dt="2023-08-31T08:54:09.004" v="150" actId="478"/>
          <ac:spMkLst>
            <pc:docMk/>
            <pc:sldMk cId="1830428176" sldId="260"/>
            <ac:spMk id="7" creationId="{00000000-0000-0000-0000-000000000000}"/>
          </ac:spMkLst>
        </pc:spChg>
        <pc:spChg chg="del">
          <ac:chgData name="Erlend Lemva Ousdal" userId="dd7bd72d-72cb-406f-ad0a-3bb338158267" providerId="ADAL" clId="{B85331D7-0B41-4A16-BBFC-D66DDE2BBAC5}" dt="2023-09-03T10:55:39.797" v="2335" actId="478"/>
          <ac:spMkLst>
            <pc:docMk/>
            <pc:sldMk cId="1830428176" sldId="260"/>
            <ac:spMk id="8" creationId="{00000000-0000-0000-0000-000000000000}"/>
          </ac:spMkLst>
        </pc:spChg>
        <pc:spChg chg="add del mod">
          <ac:chgData name="Erlend Lemva Ousdal" userId="dd7bd72d-72cb-406f-ad0a-3bb338158267" providerId="ADAL" clId="{B85331D7-0B41-4A16-BBFC-D66DDE2BBAC5}" dt="2023-09-03T11:10:21.995" v="2523" actId="478"/>
          <ac:spMkLst>
            <pc:docMk/>
            <pc:sldMk cId="1830428176" sldId="260"/>
            <ac:spMk id="9" creationId="{886BF46E-D7FA-DA91-AA15-087CE44F69AE}"/>
          </ac:spMkLst>
        </pc:spChg>
      </pc:sldChg>
      <pc:sldChg chg="delSp modSp mod setBg">
        <pc:chgData name="Erlend Lemva Ousdal" userId="dd7bd72d-72cb-406f-ad0a-3bb338158267" providerId="ADAL" clId="{B85331D7-0B41-4A16-BBFC-D66DDE2BBAC5}" dt="2023-08-31T12:20:50.996" v="831" actId="20577"/>
        <pc:sldMkLst>
          <pc:docMk/>
          <pc:sldMk cId="4048201336" sldId="261"/>
        </pc:sldMkLst>
        <pc:spChg chg="del mod">
          <ac:chgData name="Erlend Lemva Ousdal" userId="dd7bd72d-72cb-406f-ad0a-3bb338158267" providerId="ADAL" clId="{B85331D7-0B41-4A16-BBFC-D66DDE2BBAC5}" dt="2023-08-31T12:19:32.209" v="676" actId="478"/>
          <ac:spMkLst>
            <pc:docMk/>
            <pc:sldMk cId="4048201336" sldId="261"/>
            <ac:spMk id="5" creationId="{00000000-0000-0000-0000-000000000000}"/>
          </ac:spMkLst>
        </pc:spChg>
        <pc:spChg chg="mod">
          <ac:chgData name="Erlend Lemva Ousdal" userId="dd7bd72d-72cb-406f-ad0a-3bb338158267" providerId="ADAL" clId="{B85331D7-0B41-4A16-BBFC-D66DDE2BBAC5}" dt="2023-08-31T12:20:50.996" v="831" actId="20577"/>
          <ac:spMkLst>
            <pc:docMk/>
            <pc:sldMk cId="4048201336" sldId="261"/>
            <ac:spMk id="6" creationId="{00000000-0000-0000-0000-000000000000}"/>
          </ac:spMkLst>
        </pc:spChg>
        <pc:picChg chg="mod">
          <ac:chgData name="Erlend Lemva Ousdal" userId="dd7bd72d-72cb-406f-ad0a-3bb338158267" providerId="ADAL" clId="{B85331D7-0B41-4A16-BBFC-D66DDE2BBAC5}" dt="2023-08-31T12:18:53.738" v="660" actId="1076"/>
          <ac:picMkLst>
            <pc:docMk/>
            <pc:sldMk cId="4048201336" sldId="261"/>
            <ac:picMk id="13" creationId="{00000000-0000-0000-0000-000000000000}"/>
          </ac:picMkLst>
        </pc:picChg>
      </pc:sldChg>
      <pc:sldChg chg="addSp delSp modSp mod setBg">
        <pc:chgData name="Erlend Lemva Ousdal" userId="dd7bd72d-72cb-406f-ad0a-3bb338158267" providerId="ADAL" clId="{B85331D7-0B41-4A16-BBFC-D66DDE2BBAC5}" dt="2023-09-03T11:08:31.938" v="2479" actId="207"/>
        <pc:sldMkLst>
          <pc:docMk/>
          <pc:sldMk cId="3767304855" sldId="262"/>
        </pc:sldMkLst>
        <pc:spChg chg="mod">
          <ac:chgData name="Erlend Lemva Ousdal" userId="dd7bd72d-72cb-406f-ad0a-3bb338158267" providerId="ADAL" clId="{B85331D7-0B41-4A16-BBFC-D66DDE2BBAC5}" dt="2023-09-03T11:08:31.938" v="2479" actId="207"/>
          <ac:spMkLst>
            <pc:docMk/>
            <pc:sldMk cId="3767304855" sldId="262"/>
            <ac:spMk id="2" creationId="{00000000-0000-0000-0000-000000000000}"/>
          </ac:spMkLst>
        </pc:spChg>
        <pc:picChg chg="add mod">
          <ac:chgData name="Erlend Lemva Ousdal" userId="dd7bd72d-72cb-406f-ad0a-3bb338158267" providerId="ADAL" clId="{B85331D7-0B41-4A16-BBFC-D66DDE2BBAC5}" dt="2023-09-03T10:59:41.268" v="2369" actId="14100"/>
          <ac:picMkLst>
            <pc:docMk/>
            <pc:sldMk cId="3767304855" sldId="262"/>
            <ac:picMk id="5" creationId="{05935BC7-ADC8-6CE7-88AB-EC6F558D9180}"/>
          </ac:picMkLst>
        </pc:picChg>
        <pc:picChg chg="del">
          <ac:chgData name="Erlend Lemva Ousdal" userId="dd7bd72d-72cb-406f-ad0a-3bb338158267" providerId="ADAL" clId="{B85331D7-0B41-4A16-BBFC-D66DDE2BBAC5}" dt="2023-09-03T10:57:53.378" v="2364" actId="478"/>
          <ac:picMkLst>
            <pc:docMk/>
            <pc:sldMk cId="3767304855" sldId="262"/>
            <ac:picMk id="9" creationId="{00000000-0000-0000-0000-000000000000}"/>
          </ac:picMkLst>
        </pc:picChg>
      </pc:sldChg>
      <pc:sldChg chg="del">
        <pc:chgData name="Erlend Lemva Ousdal" userId="dd7bd72d-72cb-406f-ad0a-3bb338158267" providerId="ADAL" clId="{B85331D7-0B41-4A16-BBFC-D66DDE2BBAC5}" dt="2023-09-03T10:59:57.669" v="2370" actId="47"/>
        <pc:sldMkLst>
          <pc:docMk/>
          <pc:sldMk cId="3194300300" sldId="263"/>
        </pc:sldMkLst>
      </pc:sldChg>
      <pc:sldChg chg="addSp delSp modSp mod setBg">
        <pc:chgData name="Erlend Lemva Ousdal" userId="dd7bd72d-72cb-406f-ad0a-3bb338158267" providerId="ADAL" clId="{B85331D7-0B41-4A16-BBFC-D66DDE2BBAC5}" dt="2023-09-03T11:45:22.097" v="2747" actId="14100"/>
        <pc:sldMkLst>
          <pc:docMk/>
          <pc:sldMk cId="2920322457" sldId="264"/>
        </pc:sldMkLst>
        <pc:spChg chg="mod">
          <ac:chgData name="Erlend Lemva Ousdal" userId="dd7bd72d-72cb-406f-ad0a-3bb338158267" providerId="ADAL" clId="{B85331D7-0B41-4A16-BBFC-D66DDE2BBAC5}" dt="2023-08-31T13:55:22.533" v="1633" actId="1076"/>
          <ac:spMkLst>
            <pc:docMk/>
            <pc:sldMk cId="2920322457" sldId="264"/>
            <ac:spMk id="5" creationId="{00000000-0000-0000-0000-000000000000}"/>
          </ac:spMkLst>
        </pc:spChg>
        <pc:spChg chg="del mod">
          <ac:chgData name="Erlend Lemva Ousdal" userId="dd7bd72d-72cb-406f-ad0a-3bb338158267" providerId="ADAL" clId="{B85331D7-0B41-4A16-BBFC-D66DDE2BBAC5}" dt="2023-09-01T13:20:06.025" v="2115" actId="478"/>
          <ac:spMkLst>
            <pc:docMk/>
            <pc:sldMk cId="2920322457" sldId="264"/>
            <ac:spMk id="8" creationId="{597292D9-0873-0572-A859-A967408187F6}"/>
          </ac:spMkLst>
        </pc:spChg>
        <pc:spChg chg="del mod">
          <ac:chgData name="Erlend Lemva Ousdal" userId="dd7bd72d-72cb-406f-ad0a-3bb338158267" providerId="ADAL" clId="{B85331D7-0B41-4A16-BBFC-D66DDE2BBAC5}" dt="2023-09-01T13:20:11.217" v="2117" actId="478"/>
          <ac:spMkLst>
            <pc:docMk/>
            <pc:sldMk cId="2920322457" sldId="264"/>
            <ac:spMk id="12" creationId="{976ACB2E-1CF5-4D8D-E98F-E99ACC21C1B9}"/>
          </ac:spMkLst>
        </pc:spChg>
        <pc:graphicFrameChg chg="add mod">
          <ac:chgData name="Erlend Lemva Ousdal" userId="dd7bd72d-72cb-406f-ad0a-3bb338158267" providerId="ADAL" clId="{B85331D7-0B41-4A16-BBFC-D66DDE2BBAC5}" dt="2023-09-03T11:45:22.097" v="2747" actId="14100"/>
          <ac:graphicFrameMkLst>
            <pc:docMk/>
            <pc:sldMk cId="2920322457" sldId="264"/>
            <ac:graphicFrameMk id="6" creationId="{3302CA20-E81F-5F5E-CE0B-41029A4F1B8B}"/>
          </ac:graphicFrameMkLst>
        </pc:graphicFrameChg>
        <pc:graphicFrameChg chg="mod">
          <ac:chgData name="Erlend Lemva Ousdal" userId="dd7bd72d-72cb-406f-ad0a-3bb338158267" providerId="ADAL" clId="{B85331D7-0B41-4A16-BBFC-D66DDE2BBAC5}" dt="2023-09-03T11:02:50.640" v="2425" actId="14100"/>
          <ac:graphicFrameMkLst>
            <pc:docMk/>
            <pc:sldMk cId="2920322457" sldId="264"/>
            <ac:graphicFrameMk id="10" creationId="{00000000-0000-0000-0000-000000000000}"/>
          </ac:graphicFrameMkLst>
        </pc:graphicFrameChg>
        <pc:graphicFrameChg chg="mod">
          <ac:chgData name="Erlend Lemva Ousdal" userId="dd7bd72d-72cb-406f-ad0a-3bb338158267" providerId="ADAL" clId="{B85331D7-0B41-4A16-BBFC-D66DDE2BBAC5}" dt="2023-09-03T11:19:50.031" v="2631"/>
          <ac:graphicFrameMkLst>
            <pc:docMk/>
            <pc:sldMk cId="2920322457" sldId="264"/>
            <ac:graphicFrameMk id="11" creationId="{00000000-0000-0000-0000-000000000000}"/>
          </ac:graphicFrameMkLst>
        </pc:graphicFrameChg>
        <pc:picChg chg="add del mod">
          <ac:chgData name="Erlend Lemva Ousdal" userId="dd7bd72d-72cb-406f-ad0a-3bb338158267" providerId="ADAL" clId="{B85331D7-0B41-4A16-BBFC-D66DDE2BBAC5}" dt="2023-09-01T10:25:30.440" v="1926" actId="478"/>
          <ac:picMkLst>
            <pc:docMk/>
            <pc:sldMk cId="2920322457" sldId="264"/>
            <ac:picMk id="7" creationId="{8051E1B5-2B7E-E485-A069-2C7CAC001DBB}"/>
          </ac:picMkLst>
        </pc:picChg>
      </pc:sldChg>
      <pc:sldChg chg="addSp delSp modSp mod setBg">
        <pc:chgData name="Erlend Lemva Ousdal" userId="dd7bd72d-72cb-406f-ad0a-3bb338158267" providerId="ADAL" clId="{B85331D7-0B41-4A16-BBFC-D66DDE2BBAC5}" dt="2023-09-03T11:44:15.929" v="2743" actId="14100"/>
        <pc:sldMkLst>
          <pc:docMk/>
          <pc:sldMk cId="3991307518" sldId="265"/>
        </pc:sldMkLst>
        <pc:spChg chg="mod">
          <ac:chgData name="Erlend Lemva Ousdal" userId="dd7bd72d-72cb-406f-ad0a-3bb338158267" providerId="ADAL" clId="{B85331D7-0B41-4A16-BBFC-D66DDE2BBAC5}" dt="2023-09-03T11:03:54.963" v="2433" actId="1076"/>
          <ac:spMkLst>
            <pc:docMk/>
            <pc:sldMk cId="3991307518" sldId="265"/>
            <ac:spMk id="5" creationId="{00000000-0000-0000-0000-000000000000}"/>
          </ac:spMkLst>
        </pc:spChg>
        <pc:spChg chg="del mod">
          <ac:chgData name="Erlend Lemva Ousdal" userId="dd7bd72d-72cb-406f-ad0a-3bb338158267" providerId="ADAL" clId="{B85331D7-0B41-4A16-BBFC-D66DDE2BBAC5}" dt="2023-09-01T13:19:43.209" v="2107" actId="478"/>
          <ac:spMkLst>
            <pc:docMk/>
            <pc:sldMk cId="3991307518" sldId="265"/>
            <ac:spMk id="10" creationId="{D90B4A52-BEB8-82D5-99D3-C2BC202FC7DE}"/>
          </ac:spMkLst>
        </pc:spChg>
        <pc:spChg chg="del">
          <ac:chgData name="Erlend Lemva Ousdal" userId="dd7bd72d-72cb-406f-ad0a-3bb338158267" providerId="ADAL" clId="{B85331D7-0B41-4A16-BBFC-D66DDE2BBAC5}" dt="2023-09-01T13:19:44.720" v="2108" actId="478"/>
          <ac:spMkLst>
            <pc:docMk/>
            <pc:sldMk cId="3991307518" sldId="265"/>
            <ac:spMk id="13" creationId="{59670AFF-F8A9-1DE1-08BF-F47EB6965C94}"/>
          </ac:spMkLst>
        </pc:spChg>
        <pc:graphicFrameChg chg="mod">
          <ac:chgData name="Erlend Lemva Ousdal" userId="dd7bd72d-72cb-406f-ad0a-3bb338158267" providerId="ADAL" clId="{B85331D7-0B41-4A16-BBFC-D66DDE2BBAC5}" dt="2023-09-01T13:20:38.157" v="2121" actId="14100"/>
          <ac:graphicFrameMkLst>
            <pc:docMk/>
            <pc:sldMk cId="3991307518" sldId="265"/>
            <ac:graphicFrameMk id="6" creationId="{00000000-0000-0000-0000-000000000000}"/>
          </ac:graphicFrameMkLst>
        </pc:graphicFrameChg>
        <pc:graphicFrameChg chg="add mod">
          <ac:chgData name="Erlend Lemva Ousdal" userId="dd7bd72d-72cb-406f-ad0a-3bb338158267" providerId="ADAL" clId="{B85331D7-0B41-4A16-BBFC-D66DDE2BBAC5}" dt="2023-09-03T11:44:15.929" v="2743" actId="14100"/>
          <ac:graphicFrameMkLst>
            <pc:docMk/>
            <pc:sldMk cId="3991307518" sldId="265"/>
            <ac:graphicFrameMk id="7" creationId="{EF6A9CAD-1E1B-A16F-4751-40B7B32385B5}"/>
          </ac:graphicFrameMkLst>
        </pc:graphicFrameChg>
        <pc:graphicFrameChg chg="mod">
          <ac:chgData name="Erlend Lemva Ousdal" userId="dd7bd72d-72cb-406f-ad0a-3bb338158267" providerId="ADAL" clId="{B85331D7-0B41-4A16-BBFC-D66DDE2BBAC5}" dt="2023-09-01T13:20:40.110" v="2122" actId="14100"/>
          <ac:graphicFrameMkLst>
            <pc:docMk/>
            <pc:sldMk cId="3991307518" sldId="265"/>
            <ac:graphicFrameMk id="12" creationId="{00000000-0000-0000-0000-000000000000}"/>
          </ac:graphicFrameMkLst>
        </pc:graphicFrameChg>
      </pc:sldChg>
      <pc:sldChg chg="addSp delSp modSp mod setBg">
        <pc:chgData name="Erlend Lemva Ousdal" userId="dd7bd72d-72cb-406f-ad0a-3bb338158267" providerId="ADAL" clId="{B85331D7-0B41-4A16-BBFC-D66DDE2BBAC5}" dt="2023-09-03T11:43:25.011" v="2738" actId="14100"/>
        <pc:sldMkLst>
          <pc:docMk/>
          <pc:sldMk cId="3855230869" sldId="266"/>
        </pc:sldMkLst>
        <pc:spChg chg="mod">
          <ac:chgData name="Erlend Lemva Ousdal" userId="dd7bd72d-72cb-406f-ad0a-3bb338158267" providerId="ADAL" clId="{B85331D7-0B41-4A16-BBFC-D66DDE2BBAC5}" dt="2023-09-01T13:21:36.005" v="2137" actId="1076"/>
          <ac:spMkLst>
            <pc:docMk/>
            <pc:sldMk cId="3855230869" sldId="266"/>
            <ac:spMk id="5" creationId="{00000000-0000-0000-0000-000000000000}"/>
          </ac:spMkLst>
        </pc:spChg>
        <pc:spChg chg="del mod">
          <ac:chgData name="Erlend Lemva Ousdal" userId="dd7bd72d-72cb-406f-ad0a-3bb338158267" providerId="ADAL" clId="{B85331D7-0B41-4A16-BBFC-D66DDE2BBAC5}" dt="2023-09-01T13:21:13.458" v="2128" actId="478"/>
          <ac:spMkLst>
            <pc:docMk/>
            <pc:sldMk cId="3855230869" sldId="266"/>
            <ac:spMk id="8" creationId="{83650BC3-057D-66FA-6478-70C293BFBED4}"/>
          </ac:spMkLst>
        </pc:spChg>
        <pc:spChg chg="del">
          <ac:chgData name="Erlend Lemva Ousdal" userId="dd7bd72d-72cb-406f-ad0a-3bb338158267" providerId="ADAL" clId="{B85331D7-0B41-4A16-BBFC-D66DDE2BBAC5}" dt="2023-09-01T13:21:14.700" v="2129" actId="478"/>
          <ac:spMkLst>
            <pc:docMk/>
            <pc:sldMk cId="3855230869" sldId="266"/>
            <ac:spMk id="11" creationId="{EACD8802-FD69-1BFD-994A-FF8A0DA78ED7}"/>
          </ac:spMkLst>
        </pc:spChg>
        <pc:graphicFrameChg chg="add mod ord">
          <ac:chgData name="Erlend Lemva Ousdal" userId="dd7bd72d-72cb-406f-ad0a-3bb338158267" providerId="ADAL" clId="{B85331D7-0B41-4A16-BBFC-D66DDE2BBAC5}" dt="2023-09-03T11:43:25.011" v="2738" actId="14100"/>
          <ac:graphicFrameMkLst>
            <pc:docMk/>
            <pc:sldMk cId="3855230869" sldId="266"/>
            <ac:graphicFrameMk id="6" creationId="{FE470058-EF96-7B0D-6F47-E177DC961C8A}"/>
          </ac:graphicFrameMkLst>
        </pc:graphicFrameChg>
        <pc:graphicFrameChg chg="mod">
          <ac:chgData name="Erlend Lemva Ousdal" userId="dd7bd72d-72cb-406f-ad0a-3bb338158267" providerId="ADAL" clId="{B85331D7-0B41-4A16-BBFC-D66DDE2BBAC5}" dt="2023-09-03T11:40:02.654" v="2733" actId="1076"/>
          <ac:graphicFrameMkLst>
            <pc:docMk/>
            <pc:sldMk cId="3855230869" sldId="266"/>
            <ac:graphicFrameMk id="10" creationId="{00000000-0000-0000-0000-000000000000}"/>
          </ac:graphicFrameMkLst>
        </pc:graphicFrameChg>
        <pc:graphicFrameChg chg="mod">
          <ac:chgData name="Erlend Lemva Ousdal" userId="dd7bd72d-72cb-406f-ad0a-3bb338158267" providerId="ADAL" clId="{B85331D7-0B41-4A16-BBFC-D66DDE2BBAC5}" dt="2023-09-03T11:39:55.884" v="2731" actId="14100"/>
          <ac:graphicFrameMkLst>
            <pc:docMk/>
            <pc:sldMk cId="3855230869" sldId="266"/>
            <ac:graphicFrameMk id="12" creationId="{00000000-0000-0000-0000-000000000000}"/>
          </ac:graphicFrameMkLst>
        </pc:graphicFrameChg>
      </pc:sldChg>
      <pc:sldChg chg="addSp delSp modSp mod setBg">
        <pc:chgData name="Erlend Lemva Ousdal" userId="dd7bd72d-72cb-406f-ad0a-3bb338158267" providerId="ADAL" clId="{B85331D7-0B41-4A16-BBFC-D66DDE2BBAC5}" dt="2023-09-03T11:31:13.819" v="2711" actId="1076"/>
        <pc:sldMkLst>
          <pc:docMk/>
          <pc:sldMk cId="683063791" sldId="271"/>
        </pc:sldMkLst>
        <pc:spChg chg="add mod">
          <ac:chgData name="Erlend Lemva Ousdal" userId="dd7bd72d-72cb-406f-ad0a-3bb338158267" providerId="ADAL" clId="{B85331D7-0B41-4A16-BBFC-D66DDE2BBAC5}" dt="2023-09-01T13:33:07.293" v="2217" actId="20577"/>
          <ac:spMkLst>
            <pc:docMk/>
            <pc:sldMk cId="683063791" sldId="271"/>
            <ac:spMk id="5" creationId="{611185E7-9843-45A4-CD76-4FBBC3151295}"/>
          </ac:spMkLst>
        </pc:spChg>
        <pc:graphicFrameChg chg="del mod">
          <ac:chgData name="Erlend Lemva Ousdal" userId="dd7bd72d-72cb-406f-ad0a-3bb338158267" providerId="ADAL" clId="{B85331D7-0B41-4A16-BBFC-D66DDE2BBAC5}" dt="2023-09-01T13:29:53.977" v="2185" actId="478"/>
          <ac:graphicFrameMkLst>
            <pc:docMk/>
            <pc:sldMk cId="683063791" sldId="271"/>
            <ac:graphicFrameMk id="10" creationId="{00000000-0000-0000-0000-000000000000}"/>
          </ac:graphicFrameMkLst>
        </pc:graphicFrameChg>
        <pc:graphicFrameChg chg="mod">
          <ac:chgData name="Erlend Lemva Ousdal" userId="dd7bd72d-72cb-406f-ad0a-3bb338158267" providerId="ADAL" clId="{B85331D7-0B41-4A16-BBFC-D66DDE2BBAC5}" dt="2023-09-03T11:28:19.427" v="2696" actId="14100"/>
          <ac:graphicFrameMkLst>
            <pc:docMk/>
            <pc:sldMk cId="683063791" sldId="271"/>
            <ac:graphicFrameMk id="11" creationId="{00000000-0000-0000-0000-000000000000}"/>
          </ac:graphicFrameMkLst>
        </pc:graphicFrameChg>
        <pc:graphicFrameChg chg="mod">
          <ac:chgData name="Erlend Lemva Ousdal" userId="dd7bd72d-72cb-406f-ad0a-3bb338158267" providerId="ADAL" clId="{B85331D7-0B41-4A16-BBFC-D66DDE2BBAC5}" dt="2023-09-03T11:31:13.819" v="2711" actId="1076"/>
          <ac:graphicFrameMkLst>
            <pc:docMk/>
            <pc:sldMk cId="683063791" sldId="271"/>
            <ac:graphicFrameMk id="13" creationId="{00000000-0000-0000-0000-000000000000}"/>
          </ac:graphicFrameMkLst>
        </pc:graphicFrameChg>
        <pc:graphicFrameChg chg="mod">
          <ac:chgData name="Erlend Lemva Ousdal" userId="dd7bd72d-72cb-406f-ad0a-3bb338158267" providerId="ADAL" clId="{B85331D7-0B41-4A16-BBFC-D66DDE2BBAC5}" dt="2023-09-03T11:31:08.311" v="2710" actId="14100"/>
          <ac:graphicFrameMkLst>
            <pc:docMk/>
            <pc:sldMk cId="683063791" sldId="271"/>
            <ac:graphicFrameMk id="14" creationId="{00000000-0000-0000-0000-000000000000}"/>
          </ac:graphicFrameMkLst>
        </pc:graphicFrameChg>
      </pc:sldChg>
      <pc:sldChg chg="addSp delSp modSp mod setBg">
        <pc:chgData name="Erlend Lemva Ousdal" userId="dd7bd72d-72cb-406f-ad0a-3bb338158267" providerId="ADAL" clId="{B85331D7-0B41-4A16-BBFC-D66DDE2BBAC5}" dt="2023-09-03T11:21:19.541" v="2648" actId="14100"/>
        <pc:sldMkLst>
          <pc:docMk/>
          <pc:sldMk cId="2041724250" sldId="272"/>
        </pc:sldMkLst>
        <pc:spChg chg="mod">
          <ac:chgData name="Erlend Lemva Ousdal" userId="dd7bd72d-72cb-406f-ad0a-3bb338158267" providerId="ADAL" clId="{B85331D7-0B41-4A16-BBFC-D66DDE2BBAC5}" dt="2023-09-01T13:20:01.390" v="2114" actId="1076"/>
          <ac:spMkLst>
            <pc:docMk/>
            <pc:sldMk cId="2041724250" sldId="272"/>
            <ac:spMk id="5" creationId="{00000000-0000-0000-0000-000000000000}"/>
          </ac:spMkLst>
        </pc:spChg>
        <pc:spChg chg="del mod">
          <ac:chgData name="Erlend Lemva Ousdal" userId="dd7bd72d-72cb-406f-ad0a-3bb338158267" providerId="ADAL" clId="{B85331D7-0B41-4A16-BBFC-D66DDE2BBAC5}" dt="2023-09-01T13:19:57.204" v="2112" actId="478"/>
          <ac:spMkLst>
            <pc:docMk/>
            <pc:sldMk cId="2041724250" sldId="272"/>
            <ac:spMk id="8" creationId="{597292D9-0873-0572-A859-A967408187F6}"/>
          </ac:spMkLst>
        </pc:spChg>
        <pc:spChg chg="del mod">
          <ac:chgData name="Erlend Lemva Ousdal" userId="dd7bd72d-72cb-406f-ad0a-3bb338158267" providerId="ADAL" clId="{B85331D7-0B41-4A16-BBFC-D66DDE2BBAC5}" dt="2023-09-01T13:19:58.596" v="2113" actId="478"/>
          <ac:spMkLst>
            <pc:docMk/>
            <pc:sldMk cId="2041724250" sldId="272"/>
            <ac:spMk id="12" creationId="{976ACB2E-1CF5-4D8D-E98F-E99ACC21C1B9}"/>
          </ac:spMkLst>
        </pc:spChg>
        <pc:graphicFrameChg chg="add mod">
          <ac:chgData name="Erlend Lemva Ousdal" userId="dd7bd72d-72cb-406f-ad0a-3bb338158267" providerId="ADAL" clId="{B85331D7-0B41-4A16-BBFC-D66DDE2BBAC5}" dt="2023-09-03T11:20:36.265" v="2638" actId="14100"/>
          <ac:graphicFrameMkLst>
            <pc:docMk/>
            <pc:sldMk cId="2041724250" sldId="272"/>
            <ac:graphicFrameMk id="6" creationId="{E8BFF116-AC60-99BA-C904-00739086BFD8}"/>
          </ac:graphicFrameMkLst>
        </pc:graphicFrameChg>
        <pc:graphicFrameChg chg="add mod">
          <ac:chgData name="Erlend Lemva Ousdal" userId="dd7bd72d-72cb-406f-ad0a-3bb338158267" providerId="ADAL" clId="{B85331D7-0B41-4A16-BBFC-D66DDE2BBAC5}" dt="2023-09-03T11:21:19.541" v="2648" actId="14100"/>
          <ac:graphicFrameMkLst>
            <pc:docMk/>
            <pc:sldMk cId="2041724250" sldId="272"/>
            <ac:graphicFrameMk id="9" creationId="{9A023D4F-2F48-7E78-160D-1CB44DC5E4E4}"/>
          </ac:graphicFrameMkLst>
        </pc:graphicFrameChg>
        <pc:graphicFrameChg chg="del mod">
          <ac:chgData name="Erlend Lemva Ousdal" userId="dd7bd72d-72cb-406f-ad0a-3bb338158267" providerId="ADAL" clId="{B85331D7-0B41-4A16-BBFC-D66DDE2BBAC5}" dt="2023-08-31T13:39:50.785" v="1500" actId="478"/>
          <ac:graphicFrameMkLst>
            <pc:docMk/>
            <pc:sldMk cId="2041724250" sldId="272"/>
            <ac:graphicFrameMk id="10" creationId="{00000000-0000-0000-0000-000000000000}"/>
          </ac:graphicFrameMkLst>
        </pc:graphicFrameChg>
        <pc:graphicFrameChg chg="del mod">
          <ac:chgData name="Erlend Lemva Ousdal" userId="dd7bd72d-72cb-406f-ad0a-3bb338158267" providerId="ADAL" clId="{B85331D7-0B41-4A16-BBFC-D66DDE2BBAC5}" dt="2023-08-31T13:39:56.275" v="1503" actId="478"/>
          <ac:graphicFrameMkLst>
            <pc:docMk/>
            <pc:sldMk cId="2041724250" sldId="272"/>
            <ac:graphicFrameMk id="11" creationId="{00000000-0000-0000-0000-000000000000}"/>
          </ac:graphicFrameMkLst>
        </pc:graphicFrameChg>
        <pc:picChg chg="add del mod">
          <ac:chgData name="Erlend Lemva Ousdal" userId="dd7bd72d-72cb-406f-ad0a-3bb338158267" providerId="ADAL" clId="{B85331D7-0B41-4A16-BBFC-D66DDE2BBAC5}" dt="2023-09-01T11:10:02.359" v="1960" actId="478"/>
          <ac:picMkLst>
            <pc:docMk/>
            <pc:sldMk cId="2041724250" sldId="272"/>
            <ac:picMk id="7" creationId="{3A1C0858-4EBB-36CD-1D45-414A60954F21}"/>
          </ac:picMkLst>
        </pc:picChg>
        <pc:picChg chg="add del mod">
          <ac:chgData name="Erlend Lemva Ousdal" userId="dd7bd72d-72cb-406f-ad0a-3bb338158267" providerId="ADAL" clId="{B85331D7-0B41-4A16-BBFC-D66DDE2BBAC5}" dt="2023-09-01T11:10:40.323" v="1967" actId="478"/>
          <ac:picMkLst>
            <pc:docMk/>
            <pc:sldMk cId="2041724250" sldId="272"/>
            <ac:picMk id="13" creationId="{33DFA5DB-92A8-B639-ED81-158F3860D4CB}"/>
          </ac:picMkLst>
        </pc:picChg>
      </pc:sldChg>
      <pc:sldChg chg="delSp modSp mod setBg">
        <pc:chgData name="Erlend Lemva Ousdal" userId="dd7bd72d-72cb-406f-ad0a-3bb338158267" providerId="ADAL" clId="{B85331D7-0B41-4A16-BBFC-D66DDE2BBAC5}" dt="2023-09-03T11:22:33.487" v="2658" actId="14100"/>
        <pc:sldMkLst>
          <pc:docMk/>
          <pc:sldMk cId="1314628256" sldId="274"/>
        </pc:sldMkLst>
        <pc:spChg chg="del">
          <ac:chgData name="Erlend Lemva Ousdal" userId="dd7bd72d-72cb-406f-ad0a-3bb338158267" providerId="ADAL" clId="{B85331D7-0B41-4A16-BBFC-D66DDE2BBAC5}" dt="2023-09-01T13:19:04.454" v="2099" actId="478"/>
          <ac:spMkLst>
            <pc:docMk/>
            <pc:sldMk cId="1314628256" sldId="274"/>
            <ac:spMk id="10" creationId="{D90B4A52-BEB8-82D5-99D3-C2BC202FC7DE}"/>
          </ac:spMkLst>
        </pc:spChg>
        <pc:spChg chg="del mod">
          <ac:chgData name="Erlend Lemva Ousdal" userId="dd7bd72d-72cb-406f-ad0a-3bb338158267" providerId="ADAL" clId="{B85331D7-0B41-4A16-BBFC-D66DDE2BBAC5}" dt="2023-09-01T13:19:10.570" v="2103" actId="478"/>
          <ac:spMkLst>
            <pc:docMk/>
            <pc:sldMk cId="1314628256" sldId="274"/>
            <ac:spMk id="13" creationId="{59670AFF-F8A9-1DE1-08BF-F47EB6965C94}"/>
          </ac:spMkLst>
        </pc:spChg>
        <pc:graphicFrameChg chg="mod">
          <ac:chgData name="Erlend Lemva Ousdal" userId="dd7bd72d-72cb-406f-ad0a-3bb338158267" providerId="ADAL" clId="{B85331D7-0B41-4A16-BBFC-D66DDE2BBAC5}" dt="2023-09-01T13:20:58.782" v="2125" actId="14100"/>
          <ac:graphicFrameMkLst>
            <pc:docMk/>
            <pc:sldMk cId="1314628256" sldId="274"/>
            <ac:graphicFrameMk id="6" creationId="{00000000-0000-0000-0000-000000000000}"/>
          </ac:graphicFrameMkLst>
        </pc:graphicFrameChg>
        <pc:graphicFrameChg chg="mod">
          <ac:chgData name="Erlend Lemva Ousdal" userId="dd7bd72d-72cb-406f-ad0a-3bb338158267" providerId="ADAL" clId="{B85331D7-0B41-4A16-BBFC-D66DDE2BBAC5}" dt="2023-09-03T11:22:33.487" v="2658" actId="14100"/>
          <ac:graphicFrameMkLst>
            <pc:docMk/>
            <pc:sldMk cId="1314628256" sldId="274"/>
            <ac:graphicFrameMk id="12" creationId="{00000000-0000-0000-0000-000000000000}"/>
          </ac:graphicFrameMkLst>
        </pc:graphicFrameChg>
      </pc:sldChg>
      <pc:sldChg chg="delSp modSp mod setBg">
        <pc:chgData name="Erlend Lemva Ousdal" userId="dd7bd72d-72cb-406f-ad0a-3bb338158267" providerId="ADAL" clId="{B85331D7-0B41-4A16-BBFC-D66DDE2BBAC5}" dt="2023-09-03T11:26:49.756" v="2690"/>
        <pc:sldMkLst>
          <pc:docMk/>
          <pc:sldMk cId="641661266" sldId="275"/>
        </pc:sldMkLst>
        <pc:spChg chg="mod">
          <ac:chgData name="Erlend Lemva Ousdal" userId="dd7bd72d-72cb-406f-ad0a-3bb338158267" providerId="ADAL" clId="{B85331D7-0B41-4A16-BBFC-D66DDE2BBAC5}" dt="2023-09-01T13:22:08.302" v="2149" actId="1076"/>
          <ac:spMkLst>
            <pc:docMk/>
            <pc:sldMk cId="641661266" sldId="275"/>
            <ac:spMk id="4" creationId="{00000000-0000-0000-0000-000000000000}"/>
          </ac:spMkLst>
        </pc:spChg>
        <pc:spChg chg="mod">
          <ac:chgData name="Erlend Lemva Ousdal" userId="dd7bd72d-72cb-406f-ad0a-3bb338158267" providerId="ADAL" clId="{B85331D7-0B41-4A16-BBFC-D66DDE2BBAC5}" dt="2023-09-01T13:22:07.062" v="2148" actId="1076"/>
          <ac:spMkLst>
            <pc:docMk/>
            <pc:sldMk cId="641661266" sldId="275"/>
            <ac:spMk id="5" creationId="{00000000-0000-0000-0000-000000000000}"/>
          </ac:spMkLst>
        </pc:spChg>
        <pc:spChg chg="del mod">
          <ac:chgData name="Erlend Lemva Ousdal" userId="dd7bd72d-72cb-406f-ad0a-3bb338158267" providerId="ADAL" clId="{B85331D7-0B41-4A16-BBFC-D66DDE2BBAC5}" dt="2023-09-01T13:21:47.685" v="2141" actId="478"/>
          <ac:spMkLst>
            <pc:docMk/>
            <pc:sldMk cId="641661266" sldId="275"/>
            <ac:spMk id="8" creationId="{83650BC3-057D-66FA-6478-70C293BFBED4}"/>
          </ac:spMkLst>
        </pc:spChg>
        <pc:spChg chg="del">
          <ac:chgData name="Erlend Lemva Ousdal" userId="dd7bd72d-72cb-406f-ad0a-3bb338158267" providerId="ADAL" clId="{B85331D7-0B41-4A16-BBFC-D66DDE2BBAC5}" dt="2023-09-01T13:21:48.566" v="2142" actId="478"/>
          <ac:spMkLst>
            <pc:docMk/>
            <pc:sldMk cId="641661266" sldId="275"/>
            <ac:spMk id="11" creationId="{EACD8802-FD69-1BFD-994A-FF8A0DA78ED7}"/>
          </ac:spMkLst>
        </pc:spChg>
        <pc:graphicFrameChg chg="mod">
          <ac:chgData name="Erlend Lemva Ousdal" userId="dd7bd72d-72cb-406f-ad0a-3bb338158267" providerId="ADAL" clId="{B85331D7-0B41-4A16-BBFC-D66DDE2BBAC5}" dt="2023-09-03T11:26:49.756" v="2690"/>
          <ac:graphicFrameMkLst>
            <pc:docMk/>
            <pc:sldMk cId="641661266" sldId="275"/>
            <ac:graphicFrameMk id="10" creationId="{00000000-0000-0000-0000-000000000000}"/>
          </ac:graphicFrameMkLst>
        </pc:graphicFrameChg>
        <pc:graphicFrameChg chg="mod">
          <ac:chgData name="Erlend Lemva Ousdal" userId="dd7bd72d-72cb-406f-ad0a-3bb338158267" providerId="ADAL" clId="{B85331D7-0B41-4A16-BBFC-D66DDE2BBAC5}" dt="2023-09-03T11:26:20.596" v="2687" actId="14100"/>
          <ac:graphicFrameMkLst>
            <pc:docMk/>
            <pc:sldMk cId="641661266" sldId="275"/>
            <ac:graphicFrameMk id="12" creationId="{00000000-0000-0000-0000-000000000000}"/>
          </ac:graphicFrameMkLst>
        </pc:graphicFrameChg>
      </pc:sldChg>
      <pc:sldChg chg="addSp delSp modSp mod setBg">
        <pc:chgData name="Erlend Lemva Ousdal" userId="dd7bd72d-72cb-406f-ad0a-3bb338158267" providerId="ADAL" clId="{B85331D7-0B41-4A16-BBFC-D66DDE2BBAC5}" dt="2023-09-03T11:00:23.074" v="2411" actId="20577"/>
        <pc:sldMkLst>
          <pc:docMk/>
          <pc:sldMk cId="3624313965" sldId="276"/>
        </pc:sldMkLst>
        <pc:spChg chg="mod">
          <ac:chgData name="Erlend Lemva Ousdal" userId="dd7bd72d-72cb-406f-ad0a-3bb338158267" providerId="ADAL" clId="{B85331D7-0B41-4A16-BBFC-D66DDE2BBAC5}" dt="2023-09-03T11:00:23.074" v="2411" actId="20577"/>
          <ac:spMkLst>
            <pc:docMk/>
            <pc:sldMk cId="3624313965" sldId="276"/>
            <ac:spMk id="4" creationId="{00000000-0000-0000-0000-000000000000}"/>
          </ac:spMkLst>
        </pc:spChg>
        <pc:spChg chg="add del mod">
          <ac:chgData name="Erlend Lemva Ousdal" userId="dd7bd72d-72cb-406f-ad0a-3bb338158267" providerId="ADAL" clId="{B85331D7-0B41-4A16-BBFC-D66DDE2BBAC5}" dt="2023-09-01T09:50:50.425" v="1788"/>
          <ac:spMkLst>
            <pc:docMk/>
            <pc:sldMk cId="3624313965" sldId="276"/>
            <ac:spMk id="7" creationId="{391E587F-C818-69B6-7ACC-1D6449A3EFB3}"/>
          </ac:spMkLst>
        </pc:spChg>
        <pc:spChg chg="mod ord">
          <ac:chgData name="Erlend Lemva Ousdal" userId="dd7bd72d-72cb-406f-ad0a-3bb338158267" providerId="ADAL" clId="{B85331D7-0B41-4A16-BBFC-D66DDE2BBAC5}" dt="2023-09-03T11:00:19.526" v="2408" actId="1076"/>
          <ac:spMkLst>
            <pc:docMk/>
            <pc:sldMk cId="3624313965" sldId="276"/>
            <ac:spMk id="12" creationId="{00000000-0000-0000-0000-000000000000}"/>
          </ac:spMkLst>
        </pc:spChg>
        <pc:graphicFrameChg chg="add mod">
          <ac:chgData name="Erlend Lemva Ousdal" userId="dd7bd72d-72cb-406f-ad0a-3bb338158267" providerId="ADAL" clId="{B85331D7-0B41-4A16-BBFC-D66DDE2BBAC5}" dt="2023-09-01T09:49:52.611" v="1737" actId="1076"/>
          <ac:graphicFrameMkLst>
            <pc:docMk/>
            <pc:sldMk cId="3624313965" sldId="276"/>
            <ac:graphicFrameMk id="5" creationId="{454D0A73-B46F-6C5D-7E5A-0C442964E97C}"/>
          </ac:graphicFrameMkLst>
        </pc:graphicFrameChg>
        <pc:graphicFrameChg chg="add mod">
          <ac:chgData name="Erlend Lemva Ousdal" userId="dd7bd72d-72cb-406f-ad0a-3bb338158267" providerId="ADAL" clId="{B85331D7-0B41-4A16-BBFC-D66DDE2BBAC5}" dt="2023-09-01T09:49:44.289" v="1735" actId="14100"/>
          <ac:graphicFrameMkLst>
            <pc:docMk/>
            <pc:sldMk cId="3624313965" sldId="276"/>
            <ac:graphicFrameMk id="6" creationId="{968A71A9-9657-C784-9C84-05B0C7A16734}"/>
          </ac:graphicFrameMkLst>
        </pc:graphicFrameChg>
        <pc:graphicFrameChg chg="del mod">
          <ac:chgData name="Erlend Lemva Ousdal" userId="dd7bd72d-72cb-406f-ad0a-3bb338158267" providerId="ADAL" clId="{B85331D7-0B41-4A16-BBFC-D66DDE2BBAC5}" dt="2023-08-31T14:01:46.336" v="1675" actId="478"/>
          <ac:graphicFrameMkLst>
            <pc:docMk/>
            <pc:sldMk cId="3624313965" sldId="276"/>
            <ac:graphicFrameMk id="10" creationId="{00000000-0000-0000-0000-000000000000}"/>
          </ac:graphicFrameMkLst>
        </pc:graphicFrameChg>
        <pc:graphicFrameChg chg="mod">
          <ac:chgData name="Erlend Lemva Ousdal" userId="dd7bd72d-72cb-406f-ad0a-3bb338158267" providerId="ADAL" clId="{B85331D7-0B41-4A16-BBFC-D66DDE2BBAC5}" dt="2023-09-01T09:49:48.764" v="1736" actId="1076"/>
          <ac:graphicFrameMkLst>
            <pc:docMk/>
            <pc:sldMk cId="3624313965" sldId="276"/>
            <ac:graphicFrameMk id="11" creationId="{00000000-0000-0000-0000-000000000000}"/>
          </ac:graphicFrameMkLst>
        </pc:graphicFrameChg>
      </pc:sldChg>
      <pc:sldChg chg="addSp delSp modSp mod setBg">
        <pc:chgData name="Erlend Lemva Ousdal" userId="dd7bd72d-72cb-406f-ad0a-3bb338158267" providerId="ADAL" clId="{B85331D7-0B41-4A16-BBFC-D66DDE2BBAC5}" dt="2023-09-03T11:17:52.980" v="2629" actId="1076"/>
        <pc:sldMkLst>
          <pc:docMk/>
          <pc:sldMk cId="1134011437" sldId="277"/>
        </pc:sldMkLst>
        <pc:spChg chg="mod">
          <ac:chgData name="Erlend Lemva Ousdal" userId="dd7bd72d-72cb-406f-ad0a-3bb338158267" providerId="ADAL" clId="{B85331D7-0B41-4A16-BBFC-D66DDE2BBAC5}" dt="2023-09-03T11:14:12.765" v="2545" actId="20577"/>
          <ac:spMkLst>
            <pc:docMk/>
            <pc:sldMk cId="1134011437" sldId="277"/>
            <ac:spMk id="4" creationId="{00000000-0000-0000-0000-000000000000}"/>
          </ac:spMkLst>
        </pc:spChg>
        <pc:spChg chg="del">
          <ac:chgData name="Erlend Lemva Ousdal" userId="dd7bd72d-72cb-406f-ad0a-3bb338158267" providerId="ADAL" clId="{B85331D7-0B41-4A16-BBFC-D66DDE2BBAC5}" dt="2023-08-31T11:58:16.336" v="397" actId="478"/>
          <ac:spMkLst>
            <pc:docMk/>
            <pc:sldMk cId="1134011437" sldId="277"/>
            <ac:spMk id="5" creationId="{00000000-0000-0000-0000-000000000000}"/>
          </ac:spMkLst>
        </pc:spChg>
        <pc:spChg chg="mod">
          <ac:chgData name="Erlend Lemva Ousdal" userId="dd7bd72d-72cb-406f-ad0a-3bb338158267" providerId="ADAL" clId="{B85331D7-0B41-4A16-BBFC-D66DDE2BBAC5}" dt="2023-08-31T12:14:22.019" v="445" actId="122"/>
          <ac:spMkLst>
            <pc:docMk/>
            <pc:sldMk cId="1134011437" sldId="277"/>
            <ac:spMk id="6" creationId="{00000000-0000-0000-0000-000000000000}"/>
          </ac:spMkLst>
        </pc:spChg>
        <pc:spChg chg="mod">
          <ac:chgData name="Erlend Lemva Ousdal" userId="dd7bd72d-72cb-406f-ad0a-3bb338158267" providerId="ADAL" clId="{B85331D7-0B41-4A16-BBFC-D66DDE2BBAC5}" dt="2023-09-03T11:17:12.935" v="2623" actId="14100"/>
          <ac:spMkLst>
            <pc:docMk/>
            <pc:sldMk cId="1134011437" sldId="277"/>
            <ac:spMk id="7" creationId="{00000000-0000-0000-0000-000000000000}"/>
          </ac:spMkLst>
        </pc:spChg>
        <pc:spChg chg="del">
          <ac:chgData name="Erlend Lemva Ousdal" userId="dd7bd72d-72cb-406f-ad0a-3bb338158267" providerId="ADAL" clId="{B85331D7-0B41-4A16-BBFC-D66DDE2BBAC5}" dt="2023-08-31T12:05:12.491" v="408" actId="478"/>
          <ac:spMkLst>
            <pc:docMk/>
            <pc:sldMk cId="1134011437" sldId="277"/>
            <ac:spMk id="8" creationId="{00000000-0000-0000-0000-000000000000}"/>
          </ac:spMkLst>
        </pc:spChg>
        <pc:spChg chg="add mod">
          <ac:chgData name="Erlend Lemva Ousdal" userId="dd7bd72d-72cb-406f-ad0a-3bb338158267" providerId="ADAL" clId="{B85331D7-0B41-4A16-BBFC-D66DDE2BBAC5}" dt="2023-09-03T11:17:52.980" v="2629" actId="1076"/>
          <ac:spMkLst>
            <pc:docMk/>
            <pc:sldMk cId="1134011437" sldId="277"/>
            <ac:spMk id="8" creationId="{394F417A-F80A-FB55-44F8-FD66DE3EDFF4}"/>
          </ac:spMkLst>
        </pc:spChg>
        <pc:spChg chg="mod">
          <ac:chgData name="Erlend Lemva Ousdal" userId="dd7bd72d-72cb-406f-ad0a-3bb338158267" providerId="ADAL" clId="{B85331D7-0B41-4A16-BBFC-D66DDE2BBAC5}" dt="2023-08-31T12:14:24.470" v="446" actId="122"/>
          <ac:spMkLst>
            <pc:docMk/>
            <pc:sldMk cId="1134011437" sldId="277"/>
            <ac:spMk id="9" creationId="{00000000-0000-0000-0000-000000000000}"/>
          </ac:spMkLst>
        </pc:spChg>
        <pc:spChg chg="mod">
          <ac:chgData name="Erlend Lemva Ousdal" userId="dd7bd72d-72cb-406f-ad0a-3bb338158267" providerId="ADAL" clId="{B85331D7-0B41-4A16-BBFC-D66DDE2BBAC5}" dt="2023-09-03T11:17:20.376" v="2625" actId="1076"/>
          <ac:spMkLst>
            <pc:docMk/>
            <pc:sldMk cId="1134011437" sldId="277"/>
            <ac:spMk id="10" creationId="{00000000-0000-0000-0000-000000000000}"/>
          </ac:spMkLst>
        </pc:spChg>
        <pc:spChg chg="del">
          <ac:chgData name="Erlend Lemva Ousdal" userId="dd7bd72d-72cb-406f-ad0a-3bb338158267" providerId="ADAL" clId="{B85331D7-0B41-4A16-BBFC-D66DDE2BBAC5}" dt="2023-08-31T12:00:09.791" v="398"/>
          <ac:spMkLst>
            <pc:docMk/>
            <pc:sldMk cId="1134011437" sldId="277"/>
            <ac:spMk id="11" creationId="{00000000-0000-0000-0000-000000000000}"/>
          </ac:spMkLst>
        </pc:spChg>
        <pc:spChg chg="mod">
          <ac:chgData name="Erlend Lemva Ousdal" userId="dd7bd72d-72cb-406f-ad0a-3bb338158267" providerId="ADAL" clId="{B85331D7-0B41-4A16-BBFC-D66DDE2BBAC5}" dt="2023-08-31T12:14:26.112" v="447" actId="122"/>
          <ac:spMkLst>
            <pc:docMk/>
            <pc:sldMk cId="1134011437" sldId="277"/>
            <ac:spMk id="12" creationId="{00000000-0000-0000-0000-000000000000}"/>
          </ac:spMkLst>
        </pc:spChg>
        <pc:spChg chg="mod">
          <ac:chgData name="Erlend Lemva Ousdal" userId="dd7bd72d-72cb-406f-ad0a-3bb338158267" providerId="ADAL" clId="{B85331D7-0B41-4A16-BBFC-D66DDE2BBAC5}" dt="2023-09-03T11:17:16.335" v="2624" actId="1076"/>
          <ac:spMkLst>
            <pc:docMk/>
            <pc:sldMk cId="1134011437" sldId="277"/>
            <ac:spMk id="13" creationId="{00000000-0000-0000-0000-000000000000}"/>
          </ac:spMkLst>
        </pc:spChg>
        <pc:spChg chg="add del mod">
          <ac:chgData name="Erlend Lemva Ousdal" userId="dd7bd72d-72cb-406f-ad0a-3bb338158267" providerId="ADAL" clId="{B85331D7-0B41-4A16-BBFC-D66DDE2BBAC5}" dt="2023-08-31T12:05:09.247" v="403"/>
          <ac:spMkLst>
            <pc:docMk/>
            <pc:sldMk cId="1134011437" sldId="277"/>
            <ac:spMk id="17" creationId="{FD886EBA-C38B-3031-26F0-FD43E96214A6}"/>
          </ac:spMkLst>
        </pc:spChg>
        <pc:spChg chg="add del mod">
          <ac:chgData name="Erlend Lemva Ousdal" userId="dd7bd72d-72cb-406f-ad0a-3bb338158267" providerId="ADAL" clId="{B85331D7-0B41-4A16-BBFC-D66DDE2BBAC5}" dt="2023-08-31T12:05:12.975" v="409" actId="478"/>
          <ac:spMkLst>
            <pc:docMk/>
            <pc:sldMk cId="1134011437" sldId="277"/>
            <ac:spMk id="21" creationId="{5BD58651-B73A-EFD5-32CA-936591E5A156}"/>
          </ac:spMkLst>
        </pc:spChg>
        <pc:picChg chg="add del mod">
          <ac:chgData name="Erlend Lemva Ousdal" userId="dd7bd72d-72cb-406f-ad0a-3bb338158267" providerId="ADAL" clId="{B85331D7-0B41-4A16-BBFC-D66DDE2BBAC5}" dt="2023-08-31T12:05:09.007" v="402" actId="478"/>
          <ac:picMkLst>
            <pc:docMk/>
            <pc:sldMk cId="1134011437" sldId="277"/>
            <ac:picMk id="15" creationId="{5F4297D2-B74A-6E42-9C20-C9F6A2C888CE}"/>
          </ac:picMkLst>
        </pc:picChg>
        <pc:picChg chg="add del mod">
          <ac:chgData name="Erlend Lemva Ousdal" userId="dd7bd72d-72cb-406f-ad0a-3bb338158267" providerId="ADAL" clId="{B85331D7-0B41-4A16-BBFC-D66DDE2BBAC5}" dt="2023-08-31T12:05:12.003" v="407" actId="478"/>
          <ac:picMkLst>
            <pc:docMk/>
            <pc:sldMk cId="1134011437" sldId="277"/>
            <ac:picMk id="19" creationId="{5AC649D4-C5B7-B4EB-5C48-64B4263826BE}"/>
          </ac:picMkLst>
        </pc:picChg>
        <pc:picChg chg="add del mod">
          <ac:chgData name="Erlend Lemva Ousdal" userId="dd7bd72d-72cb-406f-ad0a-3bb338158267" providerId="ADAL" clId="{B85331D7-0B41-4A16-BBFC-D66DDE2BBAC5}" dt="2023-08-31T12:12:25.880" v="430" actId="478"/>
          <ac:picMkLst>
            <pc:docMk/>
            <pc:sldMk cId="1134011437" sldId="277"/>
            <ac:picMk id="23" creationId="{31BC1154-FFE5-8FC5-E24B-0134CE386B89}"/>
          </ac:picMkLst>
        </pc:picChg>
        <pc:picChg chg="add del mod">
          <ac:chgData name="Erlend Lemva Ousdal" userId="dd7bd72d-72cb-406f-ad0a-3bb338158267" providerId="ADAL" clId="{B85331D7-0B41-4A16-BBFC-D66DDE2BBAC5}" dt="2023-08-31T12:06:53.354" v="420"/>
          <ac:picMkLst>
            <pc:docMk/>
            <pc:sldMk cId="1134011437" sldId="277"/>
            <ac:picMk id="25" creationId="{492C0AA6-1677-5D8F-D69E-B5A8F1B5CC71}"/>
          </ac:picMkLst>
        </pc:picChg>
        <pc:picChg chg="add del mod">
          <ac:chgData name="Erlend Lemva Ousdal" userId="dd7bd72d-72cb-406f-ad0a-3bb338158267" providerId="ADAL" clId="{B85331D7-0B41-4A16-BBFC-D66DDE2BBAC5}" dt="2023-08-31T12:13:17.756" v="435" actId="478"/>
          <ac:picMkLst>
            <pc:docMk/>
            <pc:sldMk cId="1134011437" sldId="277"/>
            <ac:picMk id="27" creationId="{428AF975-5FB5-31D1-B669-715E19C02D73}"/>
          </ac:picMkLst>
        </pc:picChg>
        <pc:picChg chg="add mod">
          <ac:chgData name="Erlend Lemva Ousdal" userId="dd7bd72d-72cb-406f-ad0a-3bb338158267" providerId="ADAL" clId="{B85331D7-0B41-4A16-BBFC-D66DDE2BBAC5}" dt="2023-08-31T12:14:19.747" v="444" actId="1076"/>
          <ac:picMkLst>
            <pc:docMk/>
            <pc:sldMk cId="1134011437" sldId="277"/>
            <ac:picMk id="29" creationId="{2AD9599C-5160-AB95-E55D-2595382FBF63}"/>
          </ac:picMkLst>
        </pc:picChg>
        <pc:picChg chg="add mod">
          <ac:chgData name="Erlend Lemva Ousdal" userId="dd7bd72d-72cb-406f-ad0a-3bb338158267" providerId="ADAL" clId="{B85331D7-0B41-4A16-BBFC-D66DDE2BBAC5}" dt="2023-08-31T12:13:20.884" v="439" actId="1076"/>
          <ac:picMkLst>
            <pc:docMk/>
            <pc:sldMk cId="1134011437" sldId="277"/>
            <ac:picMk id="31" creationId="{D98C322C-7FBA-E0E2-86FB-58A2F090BC04}"/>
          </ac:picMkLst>
        </pc:picChg>
        <pc:picChg chg="add del mod">
          <ac:chgData name="Erlend Lemva Ousdal" userId="dd7bd72d-72cb-406f-ad0a-3bb338158267" providerId="ADAL" clId="{B85331D7-0B41-4A16-BBFC-D66DDE2BBAC5}" dt="2023-08-31T14:01:26.509" v="1669" actId="478"/>
          <ac:picMkLst>
            <pc:docMk/>
            <pc:sldMk cId="1134011437" sldId="277"/>
            <ac:picMk id="33" creationId="{E2DABD3D-FF44-E0B0-4C22-FDB500F482EA}"/>
          </ac:picMkLst>
        </pc:picChg>
        <pc:picChg chg="add mod">
          <ac:chgData name="Erlend Lemva Ousdal" userId="dd7bd72d-72cb-406f-ad0a-3bb338158267" providerId="ADAL" clId="{B85331D7-0B41-4A16-BBFC-D66DDE2BBAC5}" dt="2023-08-31T14:01:31.236" v="1674" actId="1076"/>
          <ac:picMkLst>
            <pc:docMk/>
            <pc:sldMk cId="1134011437" sldId="277"/>
            <ac:picMk id="35" creationId="{2FB1609C-4100-E170-6B18-0DCC11A90892}"/>
          </ac:picMkLst>
        </pc:picChg>
      </pc:sldChg>
      <pc:sldChg chg="addSp delSp modSp new mod setBg">
        <pc:chgData name="Erlend Lemva Ousdal" userId="dd7bd72d-72cb-406f-ad0a-3bb338158267" providerId="ADAL" clId="{B85331D7-0B41-4A16-BBFC-D66DDE2BBAC5}" dt="2023-09-03T11:31:44.561" v="2717" actId="20577"/>
        <pc:sldMkLst>
          <pc:docMk/>
          <pc:sldMk cId="2110244578" sldId="278"/>
        </pc:sldMkLst>
        <pc:spChg chg="mod">
          <ac:chgData name="Erlend Lemva Ousdal" userId="dd7bd72d-72cb-406f-ad0a-3bb338158267" providerId="ADAL" clId="{B85331D7-0B41-4A16-BBFC-D66DDE2BBAC5}" dt="2023-08-31T12:39:32.109" v="884" actId="6549"/>
          <ac:spMkLst>
            <pc:docMk/>
            <pc:sldMk cId="2110244578" sldId="278"/>
            <ac:spMk id="4" creationId="{BF4F65E7-D9C1-E8EE-CC8C-6953908ED404}"/>
          </ac:spMkLst>
        </pc:spChg>
        <pc:spChg chg="del">
          <ac:chgData name="Erlend Lemva Ousdal" userId="dd7bd72d-72cb-406f-ad0a-3bb338158267" providerId="ADAL" clId="{B85331D7-0B41-4A16-BBFC-D66DDE2BBAC5}" dt="2023-08-31T12:39:18.017" v="877" actId="478"/>
          <ac:spMkLst>
            <pc:docMk/>
            <pc:sldMk cId="2110244578" sldId="278"/>
            <ac:spMk id="5" creationId="{A56653F2-231D-6137-14C6-DA80F0D797D8}"/>
          </ac:spMkLst>
        </pc:spChg>
        <pc:spChg chg="del">
          <ac:chgData name="Erlend Lemva Ousdal" userId="dd7bd72d-72cb-406f-ad0a-3bb338158267" providerId="ADAL" clId="{B85331D7-0B41-4A16-BBFC-D66DDE2BBAC5}" dt="2023-08-31T12:39:20.560" v="879" actId="478"/>
          <ac:spMkLst>
            <pc:docMk/>
            <pc:sldMk cId="2110244578" sldId="278"/>
            <ac:spMk id="6" creationId="{7C2FF6DA-F51D-B099-4C43-8F68183E5F71}"/>
          </ac:spMkLst>
        </pc:spChg>
        <pc:spChg chg="del">
          <ac:chgData name="Erlend Lemva Ousdal" userId="dd7bd72d-72cb-406f-ad0a-3bb338158267" providerId="ADAL" clId="{B85331D7-0B41-4A16-BBFC-D66DDE2BBAC5}" dt="2023-08-31T12:39:23.120" v="881" actId="478"/>
          <ac:spMkLst>
            <pc:docMk/>
            <pc:sldMk cId="2110244578" sldId="278"/>
            <ac:spMk id="7" creationId="{9C782FF0-53D9-53E9-FA31-1340B96259AA}"/>
          </ac:spMkLst>
        </pc:spChg>
        <pc:spChg chg="del">
          <ac:chgData name="Erlend Lemva Ousdal" userId="dd7bd72d-72cb-406f-ad0a-3bb338158267" providerId="ADAL" clId="{B85331D7-0B41-4A16-BBFC-D66DDE2BBAC5}" dt="2023-08-31T12:39:20.953" v="880" actId="478"/>
          <ac:spMkLst>
            <pc:docMk/>
            <pc:sldMk cId="2110244578" sldId="278"/>
            <ac:spMk id="8" creationId="{121E204D-C99D-D362-337F-03632D9AD646}"/>
          </ac:spMkLst>
        </pc:spChg>
        <pc:spChg chg="del">
          <ac:chgData name="Erlend Lemva Ousdal" userId="dd7bd72d-72cb-406f-ad0a-3bb338158267" providerId="ADAL" clId="{B85331D7-0B41-4A16-BBFC-D66DDE2BBAC5}" dt="2023-08-31T12:39:23.508" v="882" actId="478"/>
          <ac:spMkLst>
            <pc:docMk/>
            <pc:sldMk cId="2110244578" sldId="278"/>
            <ac:spMk id="9" creationId="{9C215505-0120-975B-FD0A-97F68CD05E61}"/>
          </ac:spMkLst>
        </pc:spChg>
        <pc:spChg chg="add mod ord">
          <ac:chgData name="Erlend Lemva Ousdal" userId="dd7bd72d-72cb-406f-ad0a-3bb338158267" providerId="ADAL" clId="{B85331D7-0B41-4A16-BBFC-D66DDE2BBAC5}" dt="2023-09-03T11:31:44.561" v="2717" actId="20577"/>
          <ac:spMkLst>
            <pc:docMk/>
            <pc:sldMk cId="2110244578" sldId="278"/>
            <ac:spMk id="10" creationId="{6C94D3BE-EA89-58FC-9D60-D850E24B71E9}"/>
          </ac:spMkLst>
        </pc:spChg>
        <pc:spChg chg="add del">
          <ac:chgData name="Erlend Lemva Ousdal" userId="dd7bd72d-72cb-406f-ad0a-3bb338158267" providerId="ADAL" clId="{B85331D7-0B41-4A16-BBFC-D66DDE2BBAC5}" dt="2023-08-31T12:42:27.461" v="1339" actId="22"/>
          <ac:spMkLst>
            <pc:docMk/>
            <pc:sldMk cId="2110244578" sldId="278"/>
            <ac:spMk id="14" creationId="{713F34D5-DF1C-E5D6-44CF-9F1CD1E3422C}"/>
          </ac:spMkLst>
        </pc:spChg>
        <pc:spChg chg="add mod">
          <ac:chgData name="Erlend Lemva Ousdal" userId="dd7bd72d-72cb-406f-ad0a-3bb338158267" providerId="ADAL" clId="{B85331D7-0B41-4A16-BBFC-D66DDE2BBAC5}" dt="2023-09-01T13:14:10.117" v="2065" actId="1076"/>
          <ac:spMkLst>
            <pc:docMk/>
            <pc:sldMk cId="2110244578" sldId="278"/>
            <ac:spMk id="15" creationId="{06F1012F-E7AD-6CCA-7DE6-E78F08C20B26}"/>
          </ac:spMkLst>
        </pc:spChg>
        <pc:spChg chg="add mod">
          <ac:chgData name="Erlend Lemva Ousdal" userId="dd7bd72d-72cb-406f-ad0a-3bb338158267" providerId="ADAL" clId="{B85331D7-0B41-4A16-BBFC-D66DDE2BBAC5}" dt="2023-09-01T13:14:18.342" v="2069" actId="255"/>
          <ac:spMkLst>
            <pc:docMk/>
            <pc:sldMk cId="2110244578" sldId="278"/>
            <ac:spMk id="16" creationId="{D194FFBD-740E-B7A3-616E-644209FE40B5}"/>
          </ac:spMkLst>
        </pc:spChg>
        <pc:picChg chg="add del">
          <ac:chgData name="Erlend Lemva Ousdal" userId="dd7bd72d-72cb-406f-ad0a-3bb338158267" providerId="ADAL" clId="{B85331D7-0B41-4A16-BBFC-D66DDE2BBAC5}" dt="2023-08-31T12:42:22.813" v="1337" actId="22"/>
          <ac:picMkLst>
            <pc:docMk/>
            <pc:sldMk cId="2110244578" sldId="278"/>
            <ac:picMk id="12" creationId="{044B82D4-458C-EF91-1F73-65BC3490ABAA}"/>
          </ac:picMkLst>
        </pc:picChg>
      </pc:sldChg>
    </pc:docChg>
  </pc:docChgLst>
  <pc:docChgLst>
    <pc:chgData name="Bathen  Marianne" userId="40032b85-13f4-4a3d-a3f5-3dc67848b475" providerId="ADAL" clId="{4E76BC83-81EE-450C-A630-E4391F4FF486}"/>
    <pc:docChg chg="undo redo custSel addSld delSld modSld sldOrd">
      <pc:chgData name="Bathen  Marianne" userId="40032b85-13f4-4a3d-a3f5-3dc67848b475" providerId="ADAL" clId="{4E76BC83-81EE-450C-A630-E4391F4FF486}" dt="2023-09-12T13:25:14.448" v="34610" actId="14100"/>
      <pc:docMkLst>
        <pc:docMk/>
      </pc:docMkLst>
      <pc:sldChg chg="addSp delSp modSp del mod setBg modClrScheme chgLayout">
        <pc:chgData name="Bathen  Marianne" userId="40032b85-13f4-4a3d-a3f5-3dc67848b475" providerId="ADAL" clId="{4E76BC83-81EE-450C-A630-E4391F4FF486}" dt="2023-09-05T09:36:40.235" v="407" actId="47"/>
        <pc:sldMkLst>
          <pc:docMk/>
          <pc:sldMk cId="2701763647" sldId="257"/>
        </pc:sldMkLst>
        <pc:spChg chg="add del mod ord">
          <ac:chgData name="Bathen  Marianne" userId="40032b85-13f4-4a3d-a3f5-3dc67848b475" providerId="ADAL" clId="{4E76BC83-81EE-450C-A630-E4391F4FF486}" dt="2023-09-05T09:36:27.012" v="404" actId="700"/>
          <ac:spMkLst>
            <pc:docMk/>
            <pc:sldMk cId="2701763647" sldId="257"/>
            <ac:spMk id="2" creationId="{5971D7D9-1281-3710-1D80-22C93DC0F130}"/>
          </ac:spMkLst>
        </pc:spChg>
        <pc:spChg chg="del">
          <ac:chgData name="Bathen  Marianne" userId="40032b85-13f4-4a3d-a3f5-3dc67848b475" providerId="ADAL" clId="{4E76BC83-81EE-450C-A630-E4391F4FF486}" dt="2023-09-05T09:29:45.209" v="2" actId="700"/>
          <ac:spMkLst>
            <pc:docMk/>
            <pc:sldMk cId="2701763647" sldId="257"/>
            <ac:spMk id="3" creationId="{00000000-0000-0000-0000-000000000000}"/>
          </ac:spMkLst>
        </pc:spChg>
        <pc:spChg chg="add del mod ord">
          <ac:chgData name="Bathen  Marianne" userId="40032b85-13f4-4a3d-a3f5-3dc67848b475" providerId="ADAL" clId="{4E76BC83-81EE-450C-A630-E4391F4FF486}" dt="2023-09-05T09:36:27.012" v="404" actId="700"/>
          <ac:spMkLst>
            <pc:docMk/>
            <pc:sldMk cId="2701763647" sldId="257"/>
            <ac:spMk id="4" creationId="{8C503E08-FB76-CC64-91AC-355CF59D88F0}"/>
          </ac:spMkLst>
        </pc:spChg>
        <pc:spChg chg="mod ord">
          <ac:chgData name="Bathen  Marianne" userId="40032b85-13f4-4a3d-a3f5-3dc67848b475" providerId="ADAL" clId="{4E76BC83-81EE-450C-A630-E4391F4FF486}" dt="2023-09-05T09:36:30.833" v="405" actId="700"/>
          <ac:spMkLst>
            <pc:docMk/>
            <pc:sldMk cId="2701763647" sldId="257"/>
            <ac:spMk id="5" creationId="{00000000-0000-0000-0000-000000000000}"/>
          </ac:spMkLst>
        </pc:spChg>
        <pc:spChg chg="add del mod ord">
          <ac:chgData name="Bathen  Marianne" userId="40032b85-13f4-4a3d-a3f5-3dc67848b475" providerId="ADAL" clId="{4E76BC83-81EE-450C-A630-E4391F4FF486}" dt="2023-09-05T09:36:27.012" v="404" actId="700"/>
          <ac:spMkLst>
            <pc:docMk/>
            <pc:sldMk cId="2701763647" sldId="257"/>
            <ac:spMk id="6" creationId="{6D734BC1-13CF-3FA3-FB4C-8A8496487459}"/>
          </ac:spMkLst>
        </pc:spChg>
        <pc:spChg chg="add del mod ord">
          <ac:chgData name="Bathen  Marianne" userId="40032b85-13f4-4a3d-a3f5-3dc67848b475" providerId="ADAL" clId="{4E76BC83-81EE-450C-A630-E4391F4FF486}" dt="2023-09-05T09:36:27.012" v="404" actId="700"/>
          <ac:spMkLst>
            <pc:docMk/>
            <pc:sldMk cId="2701763647" sldId="257"/>
            <ac:spMk id="7" creationId="{F1DD47B9-49B9-2A65-AB20-4D3EFEDAC63E}"/>
          </ac:spMkLst>
        </pc:spChg>
        <pc:spChg chg="add del mod ord">
          <ac:chgData name="Bathen  Marianne" userId="40032b85-13f4-4a3d-a3f5-3dc67848b475" providerId="ADAL" clId="{4E76BC83-81EE-450C-A630-E4391F4FF486}" dt="2023-09-05T09:36:27.012" v="404" actId="700"/>
          <ac:spMkLst>
            <pc:docMk/>
            <pc:sldMk cId="2701763647" sldId="257"/>
            <ac:spMk id="8" creationId="{2E5F2679-1B83-76CA-AE3E-7D0D6FF941A3}"/>
          </ac:spMkLst>
        </pc:spChg>
        <pc:spChg chg="add del mod ord">
          <ac:chgData name="Bathen  Marianne" userId="40032b85-13f4-4a3d-a3f5-3dc67848b475" providerId="ADAL" clId="{4E76BC83-81EE-450C-A630-E4391F4FF486}" dt="2023-09-05T09:36:27.012" v="404" actId="700"/>
          <ac:spMkLst>
            <pc:docMk/>
            <pc:sldMk cId="2701763647" sldId="257"/>
            <ac:spMk id="9" creationId="{99D79F8F-21EE-9FCC-FA5A-38EFF8983CD0}"/>
          </ac:spMkLst>
        </pc:spChg>
        <pc:spChg chg="add del mod ord">
          <ac:chgData name="Bathen  Marianne" userId="40032b85-13f4-4a3d-a3f5-3dc67848b475" providerId="ADAL" clId="{4E76BC83-81EE-450C-A630-E4391F4FF486}" dt="2023-09-05T09:36:30.833" v="405" actId="700"/>
          <ac:spMkLst>
            <pc:docMk/>
            <pc:sldMk cId="2701763647" sldId="257"/>
            <ac:spMk id="10" creationId="{CDBAADA1-C53E-1249-F024-1E95BD1842C7}"/>
          </ac:spMkLst>
        </pc:spChg>
        <pc:spChg chg="add del mod ord">
          <ac:chgData name="Bathen  Marianne" userId="40032b85-13f4-4a3d-a3f5-3dc67848b475" providerId="ADAL" clId="{4E76BC83-81EE-450C-A630-E4391F4FF486}" dt="2023-09-05T09:36:30.833" v="405" actId="700"/>
          <ac:spMkLst>
            <pc:docMk/>
            <pc:sldMk cId="2701763647" sldId="257"/>
            <ac:spMk id="12" creationId="{807E267B-F0AB-2517-E379-64E1597F8C06}"/>
          </ac:spMkLst>
        </pc:spChg>
        <pc:spChg chg="add del mod ord">
          <ac:chgData name="Bathen  Marianne" userId="40032b85-13f4-4a3d-a3f5-3dc67848b475" providerId="ADAL" clId="{4E76BC83-81EE-450C-A630-E4391F4FF486}" dt="2023-09-05T09:36:30.833" v="405" actId="700"/>
          <ac:spMkLst>
            <pc:docMk/>
            <pc:sldMk cId="2701763647" sldId="257"/>
            <ac:spMk id="14" creationId="{25416142-F76C-BE37-ACE2-FFF65D41CEBF}"/>
          </ac:spMkLst>
        </pc:spChg>
        <pc:spChg chg="add del mod ord">
          <ac:chgData name="Bathen  Marianne" userId="40032b85-13f4-4a3d-a3f5-3dc67848b475" providerId="ADAL" clId="{4E76BC83-81EE-450C-A630-E4391F4FF486}" dt="2023-09-05T09:36:30.833" v="405" actId="700"/>
          <ac:spMkLst>
            <pc:docMk/>
            <pc:sldMk cId="2701763647" sldId="257"/>
            <ac:spMk id="15" creationId="{83EC3E4E-79EC-84A0-A097-D33A5F72E17E}"/>
          </ac:spMkLst>
        </pc:spChg>
        <pc:spChg chg="mod">
          <ac:chgData name="Bathen  Marianne" userId="40032b85-13f4-4a3d-a3f5-3dc67848b475" providerId="ADAL" clId="{4E76BC83-81EE-450C-A630-E4391F4FF486}" dt="2023-09-05T09:29:41.666" v="1"/>
          <ac:spMkLst>
            <pc:docMk/>
            <pc:sldMk cId="2701763647" sldId="257"/>
            <ac:spMk id="16" creationId="{C2DC1042-B55A-9E38-CDB0-CAD8CD071C9B}"/>
          </ac:spMkLst>
        </pc:spChg>
        <pc:spChg chg="add del mod ord">
          <ac:chgData name="Bathen  Marianne" userId="40032b85-13f4-4a3d-a3f5-3dc67848b475" providerId="ADAL" clId="{4E76BC83-81EE-450C-A630-E4391F4FF486}" dt="2023-09-05T09:36:30.833" v="405" actId="700"/>
          <ac:spMkLst>
            <pc:docMk/>
            <pc:sldMk cId="2701763647" sldId="257"/>
            <ac:spMk id="17" creationId="{051B6854-B553-BD5B-F552-E951F45B4D84}"/>
          </ac:spMkLst>
        </pc:spChg>
        <pc:spChg chg="add del mod ord">
          <ac:chgData name="Bathen  Marianne" userId="40032b85-13f4-4a3d-a3f5-3dc67848b475" providerId="ADAL" clId="{4E76BC83-81EE-450C-A630-E4391F4FF486}" dt="2023-09-05T09:36:30.833" v="405" actId="700"/>
          <ac:spMkLst>
            <pc:docMk/>
            <pc:sldMk cId="2701763647" sldId="257"/>
            <ac:spMk id="19" creationId="{61AE5290-69F3-BE19-5988-8E0C8B1D3149}"/>
          </ac:spMkLst>
        </pc:spChg>
        <pc:spChg chg="add mod ord">
          <ac:chgData name="Bathen  Marianne" userId="40032b85-13f4-4a3d-a3f5-3dc67848b475" providerId="ADAL" clId="{4E76BC83-81EE-450C-A630-E4391F4FF486}" dt="2023-09-05T09:36:30.833" v="405" actId="700"/>
          <ac:spMkLst>
            <pc:docMk/>
            <pc:sldMk cId="2701763647" sldId="257"/>
            <ac:spMk id="20" creationId="{3218F439-4E36-2667-D3EB-B3ABC914AC14}"/>
          </ac:spMkLst>
        </pc:spChg>
        <pc:spChg chg="add mod ord">
          <ac:chgData name="Bathen  Marianne" userId="40032b85-13f4-4a3d-a3f5-3dc67848b475" providerId="ADAL" clId="{4E76BC83-81EE-450C-A630-E4391F4FF486}" dt="2023-09-05T09:36:30.833" v="405" actId="700"/>
          <ac:spMkLst>
            <pc:docMk/>
            <pc:sldMk cId="2701763647" sldId="257"/>
            <ac:spMk id="21" creationId="{F4CFFA4F-86F6-DEAA-318A-08686778652E}"/>
          </ac:spMkLst>
        </pc:spChg>
        <pc:spChg chg="add mod ord">
          <ac:chgData name="Bathen  Marianne" userId="40032b85-13f4-4a3d-a3f5-3dc67848b475" providerId="ADAL" clId="{4E76BC83-81EE-450C-A630-E4391F4FF486}" dt="2023-09-05T09:36:30.833" v="405" actId="700"/>
          <ac:spMkLst>
            <pc:docMk/>
            <pc:sldMk cId="2701763647" sldId="257"/>
            <ac:spMk id="22" creationId="{4208DC57-0786-F128-8BF8-012D58B0987C}"/>
          </ac:spMkLst>
        </pc:spChg>
        <pc:spChg chg="add mod ord">
          <ac:chgData name="Bathen  Marianne" userId="40032b85-13f4-4a3d-a3f5-3dc67848b475" providerId="ADAL" clId="{4E76BC83-81EE-450C-A630-E4391F4FF486}" dt="2023-09-05T09:36:30.833" v="405" actId="700"/>
          <ac:spMkLst>
            <pc:docMk/>
            <pc:sldMk cId="2701763647" sldId="257"/>
            <ac:spMk id="23" creationId="{097B25E3-62F0-A059-4633-77273E73543A}"/>
          </ac:spMkLst>
        </pc:spChg>
        <pc:spChg chg="add mod ord">
          <ac:chgData name="Bathen  Marianne" userId="40032b85-13f4-4a3d-a3f5-3dc67848b475" providerId="ADAL" clId="{4E76BC83-81EE-450C-A630-E4391F4FF486}" dt="2023-09-05T09:36:30.833" v="405" actId="700"/>
          <ac:spMkLst>
            <pc:docMk/>
            <pc:sldMk cId="2701763647" sldId="257"/>
            <ac:spMk id="24" creationId="{13D36EC5-352D-C328-C070-168E13018BB3}"/>
          </ac:spMkLst>
        </pc:spChg>
        <pc:spChg chg="add mod ord">
          <ac:chgData name="Bathen  Marianne" userId="40032b85-13f4-4a3d-a3f5-3dc67848b475" providerId="ADAL" clId="{4E76BC83-81EE-450C-A630-E4391F4FF486}" dt="2023-09-05T09:36:30.833" v="405" actId="700"/>
          <ac:spMkLst>
            <pc:docMk/>
            <pc:sldMk cId="2701763647" sldId="257"/>
            <ac:spMk id="25" creationId="{5CD755D2-EEE8-CB42-41E0-94961E5A4FB2}"/>
          </ac:spMkLst>
        </pc:spChg>
      </pc:sldChg>
      <pc:sldChg chg="del">
        <pc:chgData name="Bathen  Marianne" userId="40032b85-13f4-4a3d-a3f5-3dc67848b475" providerId="ADAL" clId="{4E76BC83-81EE-450C-A630-E4391F4FF486}" dt="2023-09-05T09:43:07.638" v="464" actId="47"/>
        <pc:sldMkLst>
          <pc:docMk/>
          <pc:sldMk cId="846065747" sldId="258"/>
        </pc:sldMkLst>
      </pc:sldChg>
      <pc:sldChg chg="del">
        <pc:chgData name="Bathen  Marianne" userId="40032b85-13f4-4a3d-a3f5-3dc67848b475" providerId="ADAL" clId="{4E76BC83-81EE-450C-A630-E4391F4FF486}" dt="2023-09-05T09:43:07.591" v="462" actId="47"/>
        <pc:sldMkLst>
          <pc:docMk/>
          <pc:sldMk cId="3579356880" sldId="259"/>
        </pc:sldMkLst>
      </pc:sldChg>
      <pc:sldChg chg="del">
        <pc:chgData name="Bathen  Marianne" userId="40032b85-13f4-4a3d-a3f5-3dc67848b475" providerId="ADAL" clId="{4E76BC83-81EE-450C-A630-E4391F4FF486}" dt="2023-09-05T09:43:07.102" v="461" actId="47"/>
        <pc:sldMkLst>
          <pc:docMk/>
          <pc:sldMk cId="1830428176" sldId="260"/>
        </pc:sldMkLst>
      </pc:sldChg>
      <pc:sldChg chg="del">
        <pc:chgData name="Bathen  Marianne" userId="40032b85-13f4-4a3d-a3f5-3dc67848b475" providerId="ADAL" clId="{4E76BC83-81EE-450C-A630-E4391F4FF486}" dt="2023-09-05T09:43:07.754" v="465" actId="47"/>
        <pc:sldMkLst>
          <pc:docMk/>
          <pc:sldMk cId="4048201336" sldId="261"/>
        </pc:sldMkLst>
      </pc:sldChg>
      <pc:sldChg chg="del">
        <pc:chgData name="Bathen  Marianne" userId="40032b85-13f4-4a3d-a3f5-3dc67848b475" providerId="ADAL" clId="{4E76BC83-81EE-450C-A630-E4391F4FF486}" dt="2023-09-05T09:43:07.834" v="466" actId="47"/>
        <pc:sldMkLst>
          <pc:docMk/>
          <pc:sldMk cId="3767304855" sldId="262"/>
        </pc:sldMkLst>
      </pc:sldChg>
      <pc:sldChg chg="del">
        <pc:chgData name="Bathen  Marianne" userId="40032b85-13f4-4a3d-a3f5-3dc67848b475" providerId="ADAL" clId="{4E76BC83-81EE-450C-A630-E4391F4FF486}" dt="2023-09-05T09:43:08.276" v="468" actId="47"/>
        <pc:sldMkLst>
          <pc:docMk/>
          <pc:sldMk cId="2920322457" sldId="264"/>
        </pc:sldMkLst>
      </pc:sldChg>
      <pc:sldChg chg="del">
        <pc:chgData name="Bathen  Marianne" userId="40032b85-13f4-4a3d-a3f5-3dc67848b475" providerId="ADAL" clId="{4E76BC83-81EE-450C-A630-E4391F4FF486}" dt="2023-09-05T09:43:08.886" v="470" actId="47"/>
        <pc:sldMkLst>
          <pc:docMk/>
          <pc:sldMk cId="3991307518" sldId="265"/>
        </pc:sldMkLst>
      </pc:sldChg>
      <pc:sldChg chg="del">
        <pc:chgData name="Bathen  Marianne" userId="40032b85-13f4-4a3d-a3f5-3dc67848b475" providerId="ADAL" clId="{4E76BC83-81EE-450C-A630-E4391F4FF486}" dt="2023-09-05T09:43:09.157" v="472" actId="47"/>
        <pc:sldMkLst>
          <pc:docMk/>
          <pc:sldMk cId="3855230869" sldId="266"/>
        </pc:sldMkLst>
      </pc:sldChg>
      <pc:sldChg chg="del">
        <pc:chgData name="Bathen  Marianne" userId="40032b85-13f4-4a3d-a3f5-3dc67848b475" providerId="ADAL" clId="{4E76BC83-81EE-450C-A630-E4391F4FF486}" dt="2023-09-05T09:43:10.100" v="474" actId="47"/>
        <pc:sldMkLst>
          <pc:docMk/>
          <pc:sldMk cId="683063791" sldId="271"/>
        </pc:sldMkLst>
      </pc:sldChg>
      <pc:sldChg chg="del">
        <pc:chgData name="Bathen  Marianne" userId="40032b85-13f4-4a3d-a3f5-3dc67848b475" providerId="ADAL" clId="{4E76BC83-81EE-450C-A630-E4391F4FF486}" dt="2023-09-05T09:43:08.657" v="469" actId="47"/>
        <pc:sldMkLst>
          <pc:docMk/>
          <pc:sldMk cId="2041724250" sldId="272"/>
        </pc:sldMkLst>
      </pc:sldChg>
      <pc:sldChg chg="del">
        <pc:chgData name="Bathen  Marianne" userId="40032b85-13f4-4a3d-a3f5-3dc67848b475" providerId="ADAL" clId="{4E76BC83-81EE-450C-A630-E4391F4FF486}" dt="2023-09-05T09:43:09.002" v="471" actId="47"/>
        <pc:sldMkLst>
          <pc:docMk/>
          <pc:sldMk cId="1314628256" sldId="274"/>
        </pc:sldMkLst>
      </pc:sldChg>
      <pc:sldChg chg="del">
        <pc:chgData name="Bathen  Marianne" userId="40032b85-13f4-4a3d-a3f5-3dc67848b475" providerId="ADAL" clId="{4E76BC83-81EE-450C-A630-E4391F4FF486}" dt="2023-09-05T09:43:09.305" v="473" actId="47"/>
        <pc:sldMkLst>
          <pc:docMk/>
          <pc:sldMk cId="641661266" sldId="275"/>
        </pc:sldMkLst>
      </pc:sldChg>
      <pc:sldChg chg="del">
        <pc:chgData name="Bathen  Marianne" userId="40032b85-13f4-4a3d-a3f5-3dc67848b475" providerId="ADAL" clId="{4E76BC83-81EE-450C-A630-E4391F4FF486}" dt="2023-09-05T09:43:08.017" v="467" actId="47"/>
        <pc:sldMkLst>
          <pc:docMk/>
          <pc:sldMk cId="3624313965" sldId="276"/>
        </pc:sldMkLst>
      </pc:sldChg>
      <pc:sldChg chg="del">
        <pc:chgData name="Bathen  Marianne" userId="40032b85-13f4-4a3d-a3f5-3dc67848b475" providerId="ADAL" clId="{4E76BC83-81EE-450C-A630-E4391F4FF486}" dt="2023-09-05T09:43:07.615" v="463" actId="47"/>
        <pc:sldMkLst>
          <pc:docMk/>
          <pc:sldMk cId="1134011437" sldId="277"/>
        </pc:sldMkLst>
      </pc:sldChg>
      <pc:sldChg chg="modSp del mod modClrScheme chgLayout">
        <pc:chgData name="Bathen  Marianne" userId="40032b85-13f4-4a3d-a3f5-3dc67848b475" providerId="ADAL" clId="{4E76BC83-81EE-450C-A630-E4391F4FF486}" dt="2023-09-05T09:43:21.315" v="476" actId="47"/>
        <pc:sldMkLst>
          <pc:docMk/>
          <pc:sldMk cId="2110244578" sldId="278"/>
        </pc:sldMkLst>
        <pc:spChg chg="mod ord">
          <ac:chgData name="Bathen  Marianne" userId="40032b85-13f4-4a3d-a3f5-3dc67848b475" providerId="ADAL" clId="{4E76BC83-81EE-450C-A630-E4391F4FF486}" dt="2023-09-05T09:43:19.642" v="475" actId="700"/>
          <ac:spMkLst>
            <pc:docMk/>
            <pc:sldMk cId="2110244578" sldId="278"/>
            <ac:spMk id="2" creationId="{94CEC699-099E-606F-155A-5DD7190FC6E3}"/>
          </ac:spMkLst>
        </pc:spChg>
        <pc:spChg chg="mod ord">
          <ac:chgData name="Bathen  Marianne" userId="40032b85-13f4-4a3d-a3f5-3dc67848b475" providerId="ADAL" clId="{4E76BC83-81EE-450C-A630-E4391F4FF486}" dt="2023-09-05T09:43:19.642" v="475" actId="700"/>
          <ac:spMkLst>
            <pc:docMk/>
            <pc:sldMk cId="2110244578" sldId="278"/>
            <ac:spMk id="3" creationId="{1C6E26B4-D2A7-34BA-5D99-979971694662}"/>
          </ac:spMkLst>
        </pc:spChg>
        <pc:spChg chg="mod ord">
          <ac:chgData name="Bathen  Marianne" userId="40032b85-13f4-4a3d-a3f5-3dc67848b475" providerId="ADAL" clId="{4E76BC83-81EE-450C-A630-E4391F4FF486}" dt="2023-09-05T09:43:19.642" v="475" actId="700"/>
          <ac:spMkLst>
            <pc:docMk/>
            <pc:sldMk cId="2110244578" sldId="278"/>
            <ac:spMk id="4" creationId="{BF4F65E7-D9C1-E8EE-CC8C-6953908ED404}"/>
          </ac:spMkLst>
        </pc:spChg>
      </pc:sldChg>
      <pc:sldChg chg="addSp delSp modSp new mod ord modClrScheme chgLayout modNotesTx">
        <pc:chgData name="Bathen  Marianne" userId="40032b85-13f4-4a3d-a3f5-3dc67848b475" providerId="ADAL" clId="{4E76BC83-81EE-450C-A630-E4391F4FF486}" dt="2023-09-12T13:25:14.448" v="34610" actId="14100"/>
        <pc:sldMkLst>
          <pc:docMk/>
          <pc:sldMk cId="3434778512" sldId="279"/>
        </pc:sldMkLst>
        <pc:spChg chg="del">
          <ac:chgData name="Bathen  Marianne" userId="40032b85-13f4-4a3d-a3f5-3dc67848b475" providerId="ADAL" clId="{4E76BC83-81EE-450C-A630-E4391F4FF486}" dt="2023-09-05T09:30:13.784" v="7" actId="700"/>
          <ac:spMkLst>
            <pc:docMk/>
            <pc:sldMk cId="3434778512" sldId="279"/>
            <ac:spMk id="2" creationId="{C3F1A54B-3ECD-1DE0-2D04-786EEB110B6E}"/>
          </ac:spMkLst>
        </pc:spChg>
        <pc:spChg chg="del">
          <ac:chgData name="Bathen  Marianne" userId="40032b85-13f4-4a3d-a3f5-3dc67848b475" providerId="ADAL" clId="{4E76BC83-81EE-450C-A630-E4391F4FF486}" dt="2023-09-05T09:30:13.784" v="7" actId="700"/>
          <ac:spMkLst>
            <pc:docMk/>
            <pc:sldMk cId="3434778512" sldId="279"/>
            <ac:spMk id="3" creationId="{835A8EE2-528F-8EB7-E24A-CD6E90511548}"/>
          </ac:spMkLst>
        </pc:spChg>
        <pc:spChg chg="add del">
          <ac:chgData name="Bathen  Marianne" userId="40032b85-13f4-4a3d-a3f5-3dc67848b475" providerId="ADAL" clId="{4E76BC83-81EE-450C-A630-E4391F4FF486}" dt="2023-09-12T13:25:07.698" v="34607" actId="478"/>
          <ac:spMkLst>
            <pc:docMk/>
            <pc:sldMk cId="3434778512" sldId="279"/>
            <ac:spMk id="4" creationId="{1B5D8D74-ACE2-11A2-72A4-29ADB2472E0D}"/>
          </ac:spMkLst>
        </pc:spChg>
        <pc:spChg chg="del">
          <ac:chgData name="Bathen  Marianne" userId="40032b85-13f4-4a3d-a3f5-3dc67848b475" providerId="ADAL" clId="{4E76BC83-81EE-450C-A630-E4391F4FF486}" dt="2023-09-05T09:30:13.784" v="7" actId="700"/>
          <ac:spMkLst>
            <pc:docMk/>
            <pc:sldMk cId="3434778512" sldId="279"/>
            <ac:spMk id="4" creationId="{AB4959AF-23F5-3D4E-40C2-1A5EB49D2438}"/>
          </ac:spMkLst>
        </pc:spChg>
        <pc:spChg chg="del">
          <ac:chgData name="Bathen  Marianne" userId="40032b85-13f4-4a3d-a3f5-3dc67848b475" providerId="ADAL" clId="{4E76BC83-81EE-450C-A630-E4391F4FF486}" dt="2023-09-05T09:30:13.784" v="7" actId="700"/>
          <ac:spMkLst>
            <pc:docMk/>
            <pc:sldMk cId="3434778512" sldId="279"/>
            <ac:spMk id="5" creationId="{15B13D16-DB9D-E8A1-FEC2-57C13B7AB618}"/>
          </ac:spMkLst>
        </pc:spChg>
        <pc:spChg chg="del">
          <ac:chgData name="Bathen  Marianne" userId="40032b85-13f4-4a3d-a3f5-3dc67848b475" providerId="ADAL" clId="{4E76BC83-81EE-450C-A630-E4391F4FF486}" dt="2023-09-05T09:30:13.784" v="7" actId="700"/>
          <ac:spMkLst>
            <pc:docMk/>
            <pc:sldMk cId="3434778512" sldId="279"/>
            <ac:spMk id="6" creationId="{13D7F636-65EA-3266-72E1-789350C15854}"/>
          </ac:spMkLst>
        </pc:spChg>
        <pc:spChg chg="del">
          <ac:chgData name="Bathen  Marianne" userId="40032b85-13f4-4a3d-a3f5-3dc67848b475" providerId="ADAL" clId="{4E76BC83-81EE-450C-A630-E4391F4FF486}" dt="2023-09-05T09:30:13.784" v="7" actId="700"/>
          <ac:spMkLst>
            <pc:docMk/>
            <pc:sldMk cId="3434778512" sldId="279"/>
            <ac:spMk id="7" creationId="{40082CAB-44CE-30EE-C42B-0BEF55118873}"/>
          </ac:spMkLst>
        </pc:spChg>
        <pc:spChg chg="del">
          <ac:chgData name="Bathen  Marianne" userId="40032b85-13f4-4a3d-a3f5-3dc67848b475" providerId="ADAL" clId="{4E76BC83-81EE-450C-A630-E4391F4FF486}" dt="2023-09-05T09:30:13.784" v="7" actId="700"/>
          <ac:spMkLst>
            <pc:docMk/>
            <pc:sldMk cId="3434778512" sldId="279"/>
            <ac:spMk id="8" creationId="{C01D5DE0-B1FB-C04B-BFEB-2129635682F5}"/>
          </ac:spMkLst>
        </pc:spChg>
        <pc:spChg chg="add mod ord">
          <ac:chgData name="Bathen  Marianne" userId="40032b85-13f4-4a3d-a3f5-3dc67848b475" providerId="ADAL" clId="{4E76BC83-81EE-450C-A630-E4391F4FF486}" dt="2023-09-08T14:32:22.394" v="11448" actId="13926"/>
          <ac:spMkLst>
            <pc:docMk/>
            <pc:sldMk cId="3434778512" sldId="279"/>
            <ac:spMk id="9" creationId="{5DA1F4FA-F049-66E4-0212-13286F03087D}"/>
          </ac:spMkLst>
        </pc:spChg>
        <pc:spChg chg="add del mod ord">
          <ac:chgData name="Bathen  Marianne" userId="40032b85-13f4-4a3d-a3f5-3dc67848b475" providerId="ADAL" clId="{4E76BC83-81EE-450C-A630-E4391F4FF486}" dt="2023-09-05T09:30:21.316" v="8" actId="700"/>
          <ac:spMkLst>
            <pc:docMk/>
            <pc:sldMk cId="3434778512" sldId="279"/>
            <ac:spMk id="10" creationId="{43CF6394-BA38-064A-622E-B5AB8F8FA077}"/>
          </ac:spMkLst>
        </pc:spChg>
        <pc:spChg chg="add del mod ord">
          <ac:chgData name="Bathen  Marianne" userId="40032b85-13f4-4a3d-a3f5-3dc67848b475" providerId="ADAL" clId="{4E76BC83-81EE-450C-A630-E4391F4FF486}" dt="2023-09-05T09:30:21.316" v="8" actId="700"/>
          <ac:spMkLst>
            <pc:docMk/>
            <pc:sldMk cId="3434778512" sldId="279"/>
            <ac:spMk id="11" creationId="{C9229443-C7A5-F034-346A-255CECAE1F0A}"/>
          </ac:spMkLst>
        </pc:spChg>
        <pc:spChg chg="add del mod ord">
          <ac:chgData name="Bathen  Marianne" userId="40032b85-13f4-4a3d-a3f5-3dc67848b475" providerId="ADAL" clId="{4E76BC83-81EE-450C-A630-E4391F4FF486}" dt="2023-09-05T09:30:21.316" v="8" actId="700"/>
          <ac:spMkLst>
            <pc:docMk/>
            <pc:sldMk cId="3434778512" sldId="279"/>
            <ac:spMk id="12" creationId="{19EFAF42-5E4B-F849-D180-A6D3A354B061}"/>
          </ac:spMkLst>
        </pc:spChg>
        <pc:spChg chg="add del mod ord">
          <ac:chgData name="Bathen  Marianne" userId="40032b85-13f4-4a3d-a3f5-3dc67848b475" providerId="ADAL" clId="{4E76BC83-81EE-450C-A630-E4391F4FF486}" dt="2023-09-05T09:30:21.316" v="8" actId="700"/>
          <ac:spMkLst>
            <pc:docMk/>
            <pc:sldMk cId="3434778512" sldId="279"/>
            <ac:spMk id="13" creationId="{D02F0C5B-0977-A8B5-3905-CDDAEB43337E}"/>
          </ac:spMkLst>
        </pc:spChg>
        <pc:spChg chg="add del mod ord">
          <ac:chgData name="Bathen  Marianne" userId="40032b85-13f4-4a3d-a3f5-3dc67848b475" providerId="ADAL" clId="{4E76BC83-81EE-450C-A630-E4391F4FF486}" dt="2023-09-05T09:30:21.316" v="8" actId="700"/>
          <ac:spMkLst>
            <pc:docMk/>
            <pc:sldMk cId="3434778512" sldId="279"/>
            <ac:spMk id="14" creationId="{C3BB896C-A958-E1BA-3015-790A4488229E}"/>
          </ac:spMkLst>
        </pc:spChg>
        <pc:spChg chg="add del mod ord">
          <ac:chgData name="Bathen  Marianne" userId="40032b85-13f4-4a3d-a3f5-3dc67848b475" providerId="ADAL" clId="{4E76BC83-81EE-450C-A630-E4391F4FF486}" dt="2023-09-05T09:30:21.316" v="8" actId="700"/>
          <ac:spMkLst>
            <pc:docMk/>
            <pc:sldMk cId="3434778512" sldId="279"/>
            <ac:spMk id="15" creationId="{9C22F945-4D8C-6FBE-F302-4D1306E10F98}"/>
          </ac:spMkLst>
        </pc:spChg>
        <pc:spChg chg="add del mod ord">
          <ac:chgData name="Bathen  Marianne" userId="40032b85-13f4-4a3d-a3f5-3dc67848b475" providerId="ADAL" clId="{4E76BC83-81EE-450C-A630-E4391F4FF486}" dt="2023-09-05T09:30:21.316" v="8" actId="700"/>
          <ac:spMkLst>
            <pc:docMk/>
            <pc:sldMk cId="3434778512" sldId="279"/>
            <ac:spMk id="16" creationId="{7B5C2FEB-3A22-5C0C-38B2-B9E5BEB1F118}"/>
          </ac:spMkLst>
        </pc:spChg>
        <pc:spChg chg="add mod ord">
          <ac:chgData name="Bathen  Marianne" userId="40032b85-13f4-4a3d-a3f5-3dc67848b475" providerId="ADAL" clId="{4E76BC83-81EE-450C-A630-E4391F4FF486}" dt="2023-09-08T14:32:22.394" v="11448" actId="13926"/>
          <ac:spMkLst>
            <pc:docMk/>
            <pc:sldMk cId="3434778512" sldId="279"/>
            <ac:spMk id="17" creationId="{9D53E4CE-588F-F1F6-8C03-4583495900B5}"/>
          </ac:spMkLst>
        </pc:spChg>
        <pc:spChg chg="add mod ord">
          <ac:chgData name="Bathen  Marianne" userId="40032b85-13f4-4a3d-a3f5-3dc67848b475" providerId="ADAL" clId="{4E76BC83-81EE-450C-A630-E4391F4FF486}" dt="2023-09-08T14:32:22.394" v="11448" actId="13926"/>
          <ac:spMkLst>
            <pc:docMk/>
            <pc:sldMk cId="3434778512" sldId="279"/>
            <ac:spMk id="18" creationId="{2805F05A-AED7-4307-4155-0C1B5BE5F304}"/>
          </ac:spMkLst>
        </pc:spChg>
        <pc:spChg chg="add del mod ord">
          <ac:chgData name="Bathen  Marianne" userId="40032b85-13f4-4a3d-a3f5-3dc67848b475" providerId="ADAL" clId="{4E76BC83-81EE-450C-A630-E4391F4FF486}" dt="2023-09-05T09:41:09.325" v="419"/>
          <ac:spMkLst>
            <pc:docMk/>
            <pc:sldMk cId="3434778512" sldId="279"/>
            <ac:spMk id="19" creationId="{948BBFE3-EEEE-7170-F55F-7239D577B585}"/>
          </ac:spMkLst>
        </pc:spChg>
        <pc:spChg chg="add mod ord">
          <ac:chgData name="Bathen  Marianne" userId="40032b85-13f4-4a3d-a3f5-3dc67848b475" providerId="ADAL" clId="{4E76BC83-81EE-450C-A630-E4391F4FF486}" dt="2023-09-08T14:32:22.394" v="11448" actId="13926"/>
          <ac:spMkLst>
            <pc:docMk/>
            <pc:sldMk cId="3434778512" sldId="279"/>
            <ac:spMk id="20" creationId="{5E0025D8-2313-AFF5-68EC-90BCABC2CFC5}"/>
          </ac:spMkLst>
        </pc:spChg>
        <pc:spChg chg="add del mod ord">
          <ac:chgData name="Bathen  Marianne" userId="40032b85-13f4-4a3d-a3f5-3dc67848b475" providerId="ADAL" clId="{4E76BC83-81EE-450C-A630-E4391F4FF486}" dt="2023-09-05T09:31:21.620" v="148" actId="478"/>
          <ac:spMkLst>
            <pc:docMk/>
            <pc:sldMk cId="3434778512" sldId="279"/>
            <ac:spMk id="21" creationId="{481B3C74-ED0C-4B58-706A-6A6966827065}"/>
          </ac:spMkLst>
        </pc:spChg>
        <pc:spChg chg="add mod ord">
          <ac:chgData name="Bathen  Marianne" userId="40032b85-13f4-4a3d-a3f5-3dc67848b475" providerId="ADAL" clId="{4E76BC83-81EE-450C-A630-E4391F4FF486}" dt="2023-09-08T14:32:22.394" v="11448" actId="13926"/>
          <ac:spMkLst>
            <pc:docMk/>
            <pc:sldMk cId="3434778512" sldId="279"/>
            <ac:spMk id="22" creationId="{E40DFF69-F561-9C4A-9159-91203DC15076}"/>
          </ac:spMkLst>
        </pc:spChg>
        <pc:spChg chg="add del mod ord">
          <ac:chgData name="Bathen  Marianne" userId="40032b85-13f4-4a3d-a3f5-3dc67848b475" providerId="ADAL" clId="{4E76BC83-81EE-450C-A630-E4391F4FF486}" dt="2023-09-05T09:32:02.907" v="206" actId="478"/>
          <ac:spMkLst>
            <pc:docMk/>
            <pc:sldMk cId="3434778512" sldId="279"/>
            <ac:spMk id="23" creationId="{B735C5D6-81C7-4105-6001-93398986EACA}"/>
          </ac:spMkLst>
        </pc:spChg>
        <pc:spChg chg="add del mod">
          <ac:chgData name="Bathen  Marianne" userId="40032b85-13f4-4a3d-a3f5-3dc67848b475" providerId="ADAL" clId="{4E76BC83-81EE-450C-A630-E4391F4FF486}" dt="2023-09-05T09:31:23.811" v="149" actId="478"/>
          <ac:spMkLst>
            <pc:docMk/>
            <pc:sldMk cId="3434778512" sldId="279"/>
            <ac:spMk id="25" creationId="{C91FA850-F3AE-26B7-C6B1-2CD3A26AB60D}"/>
          </ac:spMkLst>
        </pc:spChg>
        <pc:spChg chg="add mod">
          <ac:chgData name="Bathen  Marianne" userId="40032b85-13f4-4a3d-a3f5-3dc67848b475" providerId="ADAL" clId="{4E76BC83-81EE-450C-A630-E4391F4FF486}" dt="2023-09-12T13:25:14.448" v="34610" actId="14100"/>
          <ac:spMkLst>
            <pc:docMk/>
            <pc:sldMk cId="3434778512" sldId="279"/>
            <ac:spMk id="26" creationId="{FA53361C-AAE3-5250-D302-E2015A4248D5}"/>
          </ac:spMkLst>
        </pc:spChg>
        <pc:picChg chg="add mod">
          <ac:chgData name="Bathen  Marianne" userId="40032b85-13f4-4a3d-a3f5-3dc67848b475" providerId="ADAL" clId="{4E76BC83-81EE-450C-A630-E4391F4FF486}" dt="2023-09-08T14:32:22.394" v="11448" actId="13926"/>
          <ac:picMkLst>
            <pc:docMk/>
            <pc:sldMk cId="3434778512" sldId="279"/>
            <ac:picMk id="3" creationId="{9D8A7392-6521-14C7-3C74-50A3336C62A9}"/>
          </ac:picMkLst>
        </pc:picChg>
        <pc:picChg chg="add mod">
          <ac:chgData name="Bathen  Marianne" userId="40032b85-13f4-4a3d-a3f5-3dc67848b475" providerId="ADAL" clId="{4E76BC83-81EE-450C-A630-E4391F4FF486}" dt="2023-09-06T11:47:54.479" v="2615" actId="571"/>
          <ac:picMkLst>
            <pc:docMk/>
            <pc:sldMk cId="3434778512" sldId="279"/>
            <ac:picMk id="4" creationId="{5D7F4848-2238-1AFF-A06F-4C5DB531E858}"/>
          </ac:picMkLst>
        </pc:picChg>
        <pc:picChg chg="add mod">
          <ac:chgData name="Bathen  Marianne" userId="40032b85-13f4-4a3d-a3f5-3dc67848b475" providerId="ADAL" clId="{4E76BC83-81EE-450C-A630-E4391F4FF486}" dt="2023-09-06T11:47:54.479" v="2615" actId="571"/>
          <ac:picMkLst>
            <pc:docMk/>
            <pc:sldMk cId="3434778512" sldId="279"/>
            <ac:picMk id="5" creationId="{B1EAD3A5-F93B-8435-3A99-EC99FF02E818}"/>
          </ac:picMkLst>
        </pc:picChg>
        <pc:picChg chg="add mod">
          <ac:chgData name="Bathen  Marianne" userId="40032b85-13f4-4a3d-a3f5-3dc67848b475" providerId="ADAL" clId="{4E76BC83-81EE-450C-A630-E4391F4FF486}" dt="2023-09-08T14:32:22.394" v="11448" actId="13926"/>
          <ac:picMkLst>
            <pc:docMk/>
            <pc:sldMk cId="3434778512" sldId="279"/>
            <ac:picMk id="6" creationId="{7826EAC4-8A7E-A823-499E-3252CCF24309}"/>
          </ac:picMkLst>
        </pc:picChg>
        <pc:picChg chg="add mod">
          <ac:chgData name="Bathen  Marianne" userId="40032b85-13f4-4a3d-a3f5-3dc67848b475" providerId="ADAL" clId="{4E76BC83-81EE-450C-A630-E4391F4FF486}" dt="2023-09-08T14:32:22.394" v="11448" actId="13926"/>
          <ac:picMkLst>
            <pc:docMk/>
            <pc:sldMk cId="3434778512" sldId="279"/>
            <ac:picMk id="28" creationId="{1BD46950-E201-6019-3F57-010A75A940FC}"/>
          </ac:picMkLst>
        </pc:picChg>
        <pc:picChg chg="add del mod">
          <ac:chgData name="Bathen  Marianne" userId="40032b85-13f4-4a3d-a3f5-3dc67848b475" providerId="ADAL" clId="{4E76BC83-81EE-450C-A630-E4391F4FF486}" dt="2023-09-05T09:41:11.566" v="422" actId="478"/>
          <ac:picMkLst>
            <pc:docMk/>
            <pc:sldMk cId="3434778512" sldId="279"/>
            <ac:picMk id="30" creationId="{2A7ACE64-44D3-6248-B51B-658A8E7E9777}"/>
          </ac:picMkLst>
        </pc:picChg>
        <pc:picChg chg="add mod">
          <ac:chgData name="Bathen  Marianne" userId="40032b85-13f4-4a3d-a3f5-3dc67848b475" providerId="ADAL" clId="{4E76BC83-81EE-450C-A630-E4391F4FF486}" dt="2023-09-08T14:32:22.394" v="11448" actId="13926"/>
          <ac:picMkLst>
            <pc:docMk/>
            <pc:sldMk cId="3434778512" sldId="279"/>
            <ac:picMk id="32" creationId="{D66A0F79-EB22-CB2A-A8A8-B1FE96CD985A}"/>
          </ac:picMkLst>
        </pc:picChg>
      </pc:sldChg>
      <pc:sldChg chg="delSp add del mod">
        <pc:chgData name="Bathen  Marianne" userId="40032b85-13f4-4a3d-a3f5-3dc67848b475" providerId="ADAL" clId="{4E76BC83-81EE-450C-A630-E4391F4FF486}" dt="2023-09-09T14:44:48.495" v="24965" actId="47"/>
        <pc:sldMkLst>
          <pc:docMk/>
          <pc:sldMk cId="798149528" sldId="280"/>
        </pc:sldMkLst>
        <pc:spChg chg="del">
          <ac:chgData name="Bathen  Marianne" userId="40032b85-13f4-4a3d-a3f5-3dc67848b475" providerId="ADAL" clId="{4E76BC83-81EE-450C-A630-E4391F4FF486}" dt="2023-09-09T14:43:35.899" v="24936" actId="478"/>
          <ac:spMkLst>
            <pc:docMk/>
            <pc:sldMk cId="798149528" sldId="280"/>
            <ac:spMk id="3" creationId="{4B54E79A-E11F-47DA-B257-C216C21E85AD}"/>
          </ac:spMkLst>
        </pc:spChg>
        <pc:grpChg chg="del">
          <ac:chgData name="Bathen  Marianne" userId="40032b85-13f4-4a3d-a3f5-3dc67848b475" providerId="ADAL" clId="{4E76BC83-81EE-450C-A630-E4391F4FF486}" dt="2023-09-09T14:43:49.130" v="24939" actId="21"/>
          <ac:grpSpMkLst>
            <pc:docMk/>
            <pc:sldMk cId="798149528" sldId="280"/>
            <ac:grpSpMk id="4" creationId="{D9555E02-7B96-43E6-AC04-36C97BDFA995}"/>
          </ac:grpSpMkLst>
        </pc:grpChg>
      </pc:sldChg>
      <pc:sldChg chg="modSp add del mod">
        <pc:chgData name="Bathen  Marianne" userId="40032b85-13f4-4a3d-a3f5-3dc67848b475" providerId="ADAL" clId="{4E76BC83-81EE-450C-A630-E4391F4FF486}" dt="2023-09-09T14:43:30.680" v="24934" actId="2696"/>
        <pc:sldMkLst>
          <pc:docMk/>
          <pc:sldMk cId="2539857892" sldId="280"/>
        </pc:sldMkLst>
        <pc:spChg chg="mod">
          <ac:chgData name="Bathen  Marianne" userId="40032b85-13f4-4a3d-a3f5-3dc67848b475" providerId="ADAL" clId="{4E76BC83-81EE-450C-A630-E4391F4FF486}" dt="2023-09-09T14:41:59.627" v="24932" actId="14100"/>
          <ac:spMkLst>
            <pc:docMk/>
            <pc:sldMk cId="2539857892" sldId="280"/>
            <ac:spMk id="2" creationId="{9BAC9053-41CC-4EBA-A730-58DD0D8E7C63}"/>
          </ac:spMkLst>
        </pc:spChg>
        <pc:grpChg chg="mod">
          <ac:chgData name="Bathen  Marianne" userId="40032b85-13f4-4a3d-a3f5-3dc67848b475" providerId="ADAL" clId="{4E76BC83-81EE-450C-A630-E4391F4FF486}" dt="2023-09-09T14:41:55.581" v="24931" actId="1076"/>
          <ac:grpSpMkLst>
            <pc:docMk/>
            <pc:sldMk cId="2539857892" sldId="280"/>
            <ac:grpSpMk id="4" creationId="{D9555E02-7B96-43E6-AC04-36C97BDFA995}"/>
          </ac:grpSpMkLst>
        </pc:grpChg>
      </pc:sldChg>
      <pc:sldChg chg="new del">
        <pc:chgData name="Bathen  Marianne" userId="40032b85-13f4-4a3d-a3f5-3dc67848b475" providerId="ADAL" clId="{4E76BC83-81EE-450C-A630-E4391F4FF486}" dt="2023-09-05T09:36:40.504" v="408" actId="47"/>
        <pc:sldMkLst>
          <pc:docMk/>
          <pc:sldMk cId="3389009631" sldId="280"/>
        </pc:sldMkLst>
      </pc:sldChg>
      <pc:sldChg chg="addSp delSp modSp new del mod modClrScheme chgLayout">
        <pc:chgData name="Bathen  Marianne" userId="40032b85-13f4-4a3d-a3f5-3dc67848b475" providerId="ADAL" clId="{4E76BC83-81EE-450C-A630-E4391F4FF486}" dt="2023-09-05T09:38:09.156" v="417" actId="47"/>
        <pc:sldMkLst>
          <pc:docMk/>
          <pc:sldMk cId="3816008296" sldId="280"/>
        </pc:sldMkLst>
        <pc:spChg chg="del mod ord">
          <ac:chgData name="Bathen  Marianne" userId="40032b85-13f4-4a3d-a3f5-3dc67848b475" providerId="ADAL" clId="{4E76BC83-81EE-450C-A630-E4391F4FF486}" dt="2023-09-05T09:36:51.328" v="410" actId="700"/>
          <ac:spMkLst>
            <pc:docMk/>
            <pc:sldMk cId="3816008296" sldId="280"/>
            <ac:spMk id="2" creationId="{5F862E20-3C2E-E66C-2FEC-93132EC4E68D}"/>
          </ac:spMkLst>
        </pc:spChg>
        <pc:spChg chg="del mod ord">
          <ac:chgData name="Bathen  Marianne" userId="40032b85-13f4-4a3d-a3f5-3dc67848b475" providerId="ADAL" clId="{4E76BC83-81EE-450C-A630-E4391F4FF486}" dt="2023-09-05T09:36:51.328" v="410" actId="700"/>
          <ac:spMkLst>
            <pc:docMk/>
            <pc:sldMk cId="3816008296" sldId="280"/>
            <ac:spMk id="3" creationId="{927BFF17-6161-D3E5-E5CF-5583AEB68AF4}"/>
          </ac:spMkLst>
        </pc:spChg>
        <pc:spChg chg="del mod ord">
          <ac:chgData name="Bathen  Marianne" userId="40032b85-13f4-4a3d-a3f5-3dc67848b475" providerId="ADAL" clId="{4E76BC83-81EE-450C-A630-E4391F4FF486}" dt="2023-09-05T09:36:51.328" v="410" actId="700"/>
          <ac:spMkLst>
            <pc:docMk/>
            <pc:sldMk cId="3816008296" sldId="280"/>
            <ac:spMk id="4" creationId="{07EA5BAE-1B8C-6AD9-6BFF-89ABADA71DB5}"/>
          </ac:spMkLst>
        </pc:spChg>
        <pc:spChg chg="del mod ord">
          <ac:chgData name="Bathen  Marianne" userId="40032b85-13f4-4a3d-a3f5-3dc67848b475" providerId="ADAL" clId="{4E76BC83-81EE-450C-A630-E4391F4FF486}" dt="2023-09-05T09:36:51.328" v="410" actId="700"/>
          <ac:spMkLst>
            <pc:docMk/>
            <pc:sldMk cId="3816008296" sldId="280"/>
            <ac:spMk id="5" creationId="{74386BB8-7C01-A9EB-81D4-2B61703841C3}"/>
          </ac:spMkLst>
        </pc:spChg>
        <pc:spChg chg="del mod ord">
          <ac:chgData name="Bathen  Marianne" userId="40032b85-13f4-4a3d-a3f5-3dc67848b475" providerId="ADAL" clId="{4E76BC83-81EE-450C-A630-E4391F4FF486}" dt="2023-09-05T09:36:51.328" v="410" actId="700"/>
          <ac:spMkLst>
            <pc:docMk/>
            <pc:sldMk cId="3816008296" sldId="280"/>
            <ac:spMk id="6" creationId="{9D09768F-A13E-837F-C842-FF83FBACDB8D}"/>
          </ac:spMkLst>
        </pc:spChg>
        <pc:spChg chg="del mod ord">
          <ac:chgData name="Bathen  Marianne" userId="40032b85-13f4-4a3d-a3f5-3dc67848b475" providerId="ADAL" clId="{4E76BC83-81EE-450C-A630-E4391F4FF486}" dt="2023-09-05T09:36:51.328" v="410" actId="700"/>
          <ac:spMkLst>
            <pc:docMk/>
            <pc:sldMk cId="3816008296" sldId="280"/>
            <ac:spMk id="7" creationId="{52E123BD-36C8-3288-3AB3-B60D3347536C}"/>
          </ac:spMkLst>
        </pc:spChg>
        <pc:spChg chg="del mod ord">
          <ac:chgData name="Bathen  Marianne" userId="40032b85-13f4-4a3d-a3f5-3dc67848b475" providerId="ADAL" clId="{4E76BC83-81EE-450C-A630-E4391F4FF486}" dt="2023-09-05T09:36:51.328" v="410" actId="700"/>
          <ac:spMkLst>
            <pc:docMk/>
            <pc:sldMk cId="3816008296" sldId="280"/>
            <ac:spMk id="8" creationId="{02FFA624-3325-A7C5-20A1-C53CC4198D0C}"/>
          </ac:spMkLst>
        </pc:spChg>
        <pc:spChg chg="mod ord">
          <ac:chgData name="Bathen  Marianne" userId="40032b85-13f4-4a3d-a3f5-3dc67848b475" providerId="ADAL" clId="{4E76BC83-81EE-450C-A630-E4391F4FF486}" dt="2023-09-05T09:36:51.328" v="410" actId="700"/>
          <ac:spMkLst>
            <pc:docMk/>
            <pc:sldMk cId="3816008296" sldId="280"/>
            <ac:spMk id="9" creationId="{E9933552-DAE3-838A-039E-98C7A0526FC9}"/>
          </ac:spMkLst>
        </pc:spChg>
        <pc:spChg chg="add mod ord">
          <ac:chgData name="Bathen  Marianne" userId="40032b85-13f4-4a3d-a3f5-3dc67848b475" providerId="ADAL" clId="{4E76BC83-81EE-450C-A630-E4391F4FF486}" dt="2023-09-05T09:36:51.328" v="410" actId="700"/>
          <ac:spMkLst>
            <pc:docMk/>
            <pc:sldMk cId="3816008296" sldId="280"/>
            <ac:spMk id="10" creationId="{F4065105-4FDD-F953-2A89-F95EA0693491}"/>
          </ac:spMkLst>
        </pc:spChg>
        <pc:spChg chg="add mod ord">
          <ac:chgData name="Bathen  Marianne" userId="40032b85-13f4-4a3d-a3f5-3dc67848b475" providerId="ADAL" clId="{4E76BC83-81EE-450C-A630-E4391F4FF486}" dt="2023-09-05T09:36:51.328" v="410" actId="700"/>
          <ac:spMkLst>
            <pc:docMk/>
            <pc:sldMk cId="3816008296" sldId="280"/>
            <ac:spMk id="11" creationId="{8A5017E1-EB86-9956-478F-BF00BEA0659A}"/>
          </ac:spMkLst>
        </pc:spChg>
        <pc:spChg chg="add mod ord">
          <ac:chgData name="Bathen  Marianne" userId="40032b85-13f4-4a3d-a3f5-3dc67848b475" providerId="ADAL" clId="{4E76BC83-81EE-450C-A630-E4391F4FF486}" dt="2023-09-05T09:36:51.328" v="410" actId="700"/>
          <ac:spMkLst>
            <pc:docMk/>
            <pc:sldMk cId="3816008296" sldId="280"/>
            <ac:spMk id="12" creationId="{4BBF9E65-76F3-7973-EF01-E6AAC3A8E0D1}"/>
          </ac:spMkLst>
        </pc:spChg>
        <pc:spChg chg="add mod ord">
          <ac:chgData name="Bathen  Marianne" userId="40032b85-13f4-4a3d-a3f5-3dc67848b475" providerId="ADAL" clId="{4E76BC83-81EE-450C-A630-E4391F4FF486}" dt="2023-09-05T09:36:51.328" v="410" actId="700"/>
          <ac:spMkLst>
            <pc:docMk/>
            <pc:sldMk cId="3816008296" sldId="280"/>
            <ac:spMk id="13" creationId="{4990741F-6F34-2EF1-32E9-14D86E98D2EF}"/>
          </ac:spMkLst>
        </pc:spChg>
        <pc:spChg chg="add mod ord">
          <ac:chgData name="Bathen  Marianne" userId="40032b85-13f4-4a3d-a3f5-3dc67848b475" providerId="ADAL" clId="{4E76BC83-81EE-450C-A630-E4391F4FF486}" dt="2023-09-05T09:36:51.328" v="410" actId="700"/>
          <ac:spMkLst>
            <pc:docMk/>
            <pc:sldMk cId="3816008296" sldId="280"/>
            <ac:spMk id="14" creationId="{3F2CF982-86D4-A2D5-54D2-27106799F552}"/>
          </ac:spMkLst>
        </pc:spChg>
        <pc:spChg chg="add mod ord">
          <ac:chgData name="Bathen  Marianne" userId="40032b85-13f4-4a3d-a3f5-3dc67848b475" providerId="ADAL" clId="{4E76BC83-81EE-450C-A630-E4391F4FF486}" dt="2023-09-05T09:36:51.328" v="410" actId="700"/>
          <ac:spMkLst>
            <pc:docMk/>
            <pc:sldMk cId="3816008296" sldId="280"/>
            <ac:spMk id="15" creationId="{6420A8E4-09D3-8BC7-2CB8-2BEF49688062}"/>
          </ac:spMkLst>
        </pc:spChg>
        <pc:spChg chg="add mod ord">
          <ac:chgData name="Bathen  Marianne" userId="40032b85-13f4-4a3d-a3f5-3dc67848b475" providerId="ADAL" clId="{4E76BC83-81EE-450C-A630-E4391F4FF486}" dt="2023-09-05T09:36:51.328" v="410" actId="700"/>
          <ac:spMkLst>
            <pc:docMk/>
            <pc:sldMk cId="3816008296" sldId="280"/>
            <ac:spMk id="16" creationId="{9AD65D34-AFBF-AAB8-C2CB-72BA12FC00E0}"/>
          </ac:spMkLst>
        </pc:spChg>
        <pc:spChg chg="add mod ord">
          <ac:chgData name="Bathen  Marianne" userId="40032b85-13f4-4a3d-a3f5-3dc67848b475" providerId="ADAL" clId="{4E76BC83-81EE-450C-A630-E4391F4FF486}" dt="2023-09-05T09:36:51.328" v="410" actId="700"/>
          <ac:spMkLst>
            <pc:docMk/>
            <pc:sldMk cId="3816008296" sldId="280"/>
            <ac:spMk id="17" creationId="{87C3009F-2790-F19C-7880-778A86C34FD6}"/>
          </ac:spMkLst>
        </pc:spChg>
        <pc:spChg chg="add mod ord">
          <ac:chgData name="Bathen  Marianne" userId="40032b85-13f4-4a3d-a3f5-3dc67848b475" providerId="ADAL" clId="{4E76BC83-81EE-450C-A630-E4391F4FF486}" dt="2023-09-05T09:36:51.328" v="410" actId="700"/>
          <ac:spMkLst>
            <pc:docMk/>
            <pc:sldMk cId="3816008296" sldId="280"/>
            <ac:spMk id="18" creationId="{5561760D-54F3-5921-FC1A-69B0DA9E0F11}"/>
          </ac:spMkLst>
        </pc:spChg>
      </pc:sldChg>
      <pc:sldChg chg="addSp delSp modSp new del mod modClrScheme chgLayout">
        <pc:chgData name="Bathen  Marianne" userId="40032b85-13f4-4a3d-a3f5-3dc67848b475" providerId="ADAL" clId="{4E76BC83-81EE-450C-A630-E4391F4FF486}" dt="2023-09-05T11:23:59.924" v="517" actId="47"/>
        <pc:sldMkLst>
          <pc:docMk/>
          <pc:sldMk cId="4095422561" sldId="280"/>
        </pc:sldMkLst>
        <pc:spChg chg="del">
          <ac:chgData name="Bathen  Marianne" userId="40032b85-13f4-4a3d-a3f5-3dc67848b475" providerId="ADAL" clId="{4E76BC83-81EE-450C-A630-E4391F4FF486}" dt="2023-09-05T09:42:27.175" v="443" actId="700"/>
          <ac:spMkLst>
            <pc:docMk/>
            <pc:sldMk cId="4095422561" sldId="280"/>
            <ac:spMk id="2" creationId="{0BB2887C-0283-09B4-A58E-1F8981FCCC3E}"/>
          </ac:spMkLst>
        </pc:spChg>
        <pc:spChg chg="del">
          <ac:chgData name="Bathen  Marianne" userId="40032b85-13f4-4a3d-a3f5-3dc67848b475" providerId="ADAL" clId="{4E76BC83-81EE-450C-A630-E4391F4FF486}" dt="2023-09-05T09:42:27.175" v="443" actId="700"/>
          <ac:spMkLst>
            <pc:docMk/>
            <pc:sldMk cId="4095422561" sldId="280"/>
            <ac:spMk id="3" creationId="{31EC13E8-B3C9-891C-EBC9-50B955BAEB77}"/>
          </ac:spMkLst>
        </pc:spChg>
        <pc:spChg chg="del mod ord">
          <ac:chgData name="Bathen  Marianne" userId="40032b85-13f4-4a3d-a3f5-3dc67848b475" providerId="ADAL" clId="{4E76BC83-81EE-450C-A630-E4391F4FF486}" dt="2023-09-05T09:42:27.175" v="443" actId="700"/>
          <ac:spMkLst>
            <pc:docMk/>
            <pc:sldMk cId="4095422561" sldId="280"/>
            <ac:spMk id="4" creationId="{4670603A-44E4-4B7B-E183-8232FE9A3D6C}"/>
          </ac:spMkLst>
        </pc:spChg>
        <pc:spChg chg="del">
          <ac:chgData name="Bathen  Marianne" userId="40032b85-13f4-4a3d-a3f5-3dc67848b475" providerId="ADAL" clId="{4E76BC83-81EE-450C-A630-E4391F4FF486}" dt="2023-09-05T09:42:27.175" v="443" actId="700"/>
          <ac:spMkLst>
            <pc:docMk/>
            <pc:sldMk cId="4095422561" sldId="280"/>
            <ac:spMk id="5" creationId="{C1505B82-4AF2-83BE-D2F1-E510847531E1}"/>
          </ac:spMkLst>
        </pc:spChg>
        <pc:spChg chg="del">
          <ac:chgData name="Bathen  Marianne" userId="40032b85-13f4-4a3d-a3f5-3dc67848b475" providerId="ADAL" clId="{4E76BC83-81EE-450C-A630-E4391F4FF486}" dt="2023-09-05T09:42:27.175" v="443" actId="700"/>
          <ac:spMkLst>
            <pc:docMk/>
            <pc:sldMk cId="4095422561" sldId="280"/>
            <ac:spMk id="6" creationId="{4A4ECAA1-A9A7-04DB-529E-7693372048ED}"/>
          </ac:spMkLst>
        </pc:spChg>
        <pc:spChg chg="del mod ord">
          <ac:chgData name="Bathen  Marianne" userId="40032b85-13f4-4a3d-a3f5-3dc67848b475" providerId="ADAL" clId="{4E76BC83-81EE-450C-A630-E4391F4FF486}" dt="2023-09-05T09:42:27.175" v="443" actId="700"/>
          <ac:spMkLst>
            <pc:docMk/>
            <pc:sldMk cId="4095422561" sldId="280"/>
            <ac:spMk id="7" creationId="{0D333920-BF0E-808F-61EE-285C5EE68326}"/>
          </ac:spMkLst>
        </pc:spChg>
        <pc:spChg chg="del">
          <ac:chgData name="Bathen  Marianne" userId="40032b85-13f4-4a3d-a3f5-3dc67848b475" providerId="ADAL" clId="{4E76BC83-81EE-450C-A630-E4391F4FF486}" dt="2023-09-05T09:42:27.175" v="443" actId="700"/>
          <ac:spMkLst>
            <pc:docMk/>
            <pc:sldMk cId="4095422561" sldId="280"/>
            <ac:spMk id="8" creationId="{122EABAA-AC6D-983D-11DE-120D612BAE5C}"/>
          </ac:spMkLst>
        </pc:spChg>
        <pc:spChg chg="del">
          <ac:chgData name="Bathen  Marianne" userId="40032b85-13f4-4a3d-a3f5-3dc67848b475" providerId="ADAL" clId="{4E76BC83-81EE-450C-A630-E4391F4FF486}" dt="2023-09-05T09:42:27.175" v="443" actId="700"/>
          <ac:spMkLst>
            <pc:docMk/>
            <pc:sldMk cId="4095422561" sldId="280"/>
            <ac:spMk id="9" creationId="{B994C49A-E3F6-082A-80F9-FD1A422BFBBE}"/>
          </ac:spMkLst>
        </pc:spChg>
        <pc:spChg chg="add mod ord">
          <ac:chgData name="Bathen  Marianne" userId="40032b85-13f4-4a3d-a3f5-3dc67848b475" providerId="ADAL" clId="{4E76BC83-81EE-450C-A630-E4391F4FF486}" dt="2023-09-05T09:42:39.221" v="452" actId="20577"/>
          <ac:spMkLst>
            <pc:docMk/>
            <pc:sldMk cId="4095422561" sldId="280"/>
            <ac:spMk id="10" creationId="{7A4FD031-272D-6059-4052-ED920A9FAAD7}"/>
          </ac:spMkLst>
        </pc:spChg>
        <pc:spChg chg="add mod ord">
          <ac:chgData name="Bathen  Marianne" userId="40032b85-13f4-4a3d-a3f5-3dc67848b475" providerId="ADAL" clId="{4E76BC83-81EE-450C-A630-E4391F4FF486}" dt="2023-09-05T09:42:27.175" v="443" actId="700"/>
          <ac:spMkLst>
            <pc:docMk/>
            <pc:sldMk cId="4095422561" sldId="280"/>
            <ac:spMk id="11" creationId="{59AA4E5C-1AAC-ED15-D058-05D3D8EE1533}"/>
          </ac:spMkLst>
        </pc:spChg>
      </pc:sldChg>
      <pc:sldChg chg="addSp delSp modSp new del mod modClrScheme chgLayout">
        <pc:chgData name="Bathen  Marianne" userId="40032b85-13f4-4a3d-a3f5-3dc67848b475" providerId="ADAL" clId="{4E76BC83-81EE-450C-A630-E4391F4FF486}" dt="2023-09-05T09:38:09.437" v="418" actId="47"/>
        <pc:sldMkLst>
          <pc:docMk/>
          <pc:sldMk cId="1317131570" sldId="281"/>
        </pc:sldMkLst>
        <pc:spChg chg="del mod ord">
          <ac:chgData name="Bathen  Marianne" userId="40032b85-13f4-4a3d-a3f5-3dc67848b475" providerId="ADAL" clId="{4E76BC83-81EE-450C-A630-E4391F4FF486}" dt="2023-09-05T09:37:15.359" v="412" actId="700"/>
          <ac:spMkLst>
            <pc:docMk/>
            <pc:sldMk cId="1317131570" sldId="281"/>
            <ac:spMk id="2" creationId="{B4447290-697D-FD23-22F4-7AC083ABF984}"/>
          </ac:spMkLst>
        </pc:spChg>
        <pc:spChg chg="del mod ord">
          <ac:chgData name="Bathen  Marianne" userId="40032b85-13f4-4a3d-a3f5-3dc67848b475" providerId="ADAL" clId="{4E76BC83-81EE-450C-A630-E4391F4FF486}" dt="2023-09-05T09:37:15.359" v="412" actId="700"/>
          <ac:spMkLst>
            <pc:docMk/>
            <pc:sldMk cId="1317131570" sldId="281"/>
            <ac:spMk id="3" creationId="{0715C179-60B0-7FAD-5D5D-AD7AEE46408B}"/>
          </ac:spMkLst>
        </pc:spChg>
        <pc:spChg chg="del mod ord">
          <ac:chgData name="Bathen  Marianne" userId="40032b85-13f4-4a3d-a3f5-3dc67848b475" providerId="ADAL" clId="{4E76BC83-81EE-450C-A630-E4391F4FF486}" dt="2023-09-05T09:37:15.359" v="412" actId="700"/>
          <ac:spMkLst>
            <pc:docMk/>
            <pc:sldMk cId="1317131570" sldId="281"/>
            <ac:spMk id="4" creationId="{414810E4-87F5-86F3-CC74-C8F9A7462142}"/>
          </ac:spMkLst>
        </pc:spChg>
        <pc:spChg chg="del mod ord">
          <ac:chgData name="Bathen  Marianne" userId="40032b85-13f4-4a3d-a3f5-3dc67848b475" providerId="ADAL" clId="{4E76BC83-81EE-450C-A630-E4391F4FF486}" dt="2023-09-05T09:37:15.359" v="412" actId="700"/>
          <ac:spMkLst>
            <pc:docMk/>
            <pc:sldMk cId="1317131570" sldId="281"/>
            <ac:spMk id="5" creationId="{31E83017-7BC8-399B-FF11-AB2E73F72FB6}"/>
          </ac:spMkLst>
        </pc:spChg>
        <pc:spChg chg="del mod ord">
          <ac:chgData name="Bathen  Marianne" userId="40032b85-13f4-4a3d-a3f5-3dc67848b475" providerId="ADAL" clId="{4E76BC83-81EE-450C-A630-E4391F4FF486}" dt="2023-09-05T09:37:15.359" v="412" actId="700"/>
          <ac:spMkLst>
            <pc:docMk/>
            <pc:sldMk cId="1317131570" sldId="281"/>
            <ac:spMk id="6" creationId="{24843514-EBD4-9973-1400-3B1DA29433F0}"/>
          </ac:spMkLst>
        </pc:spChg>
        <pc:spChg chg="del mod ord">
          <ac:chgData name="Bathen  Marianne" userId="40032b85-13f4-4a3d-a3f5-3dc67848b475" providerId="ADAL" clId="{4E76BC83-81EE-450C-A630-E4391F4FF486}" dt="2023-09-05T09:37:15.359" v="412" actId="700"/>
          <ac:spMkLst>
            <pc:docMk/>
            <pc:sldMk cId="1317131570" sldId="281"/>
            <ac:spMk id="7" creationId="{D1DC3B22-B1DC-DBCE-E6E3-26A959908D83}"/>
          </ac:spMkLst>
        </pc:spChg>
        <pc:spChg chg="del mod ord">
          <ac:chgData name="Bathen  Marianne" userId="40032b85-13f4-4a3d-a3f5-3dc67848b475" providerId="ADAL" clId="{4E76BC83-81EE-450C-A630-E4391F4FF486}" dt="2023-09-05T09:37:15.359" v="412" actId="700"/>
          <ac:spMkLst>
            <pc:docMk/>
            <pc:sldMk cId="1317131570" sldId="281"/>
            <ac:spMk id="8" creationId="{3D09963B-7094-C450-D2F8-FB13A8E63D43}"/>
          </ac:spMkLst>
        </pc:spChg>
        <pc:spChg chg="del mod ord">
          <ac:chgData name="Bathen  Marianne" userId="40032b85-13f4-4a3d-a3f5-3dc67848b475" providerId="ADAL" clId="{4E76BC83-81EE-450C-A630-E4391F4FF486}" dt="2023-09-05T09:37:15.359" v="412" actId="700"/>
          <ac:spMkLst>
            <pc:docMk/>
            <pc:sldMk cId="1317131570" sldId="281"/>
            <ac:spMk id="9" creationId="{859B3158-84E0-92E7-18B4-2CC6BEFAA2EA}"/>
          </ac:spMkLst>
        </pc:spChg>
        <pc:spChg chg="del mod ord">
          <ac:chgData name="Bathen  Marianne" userId="40032b85-13f4-4a3d-a3f5-3dc67848b475" providerId="ADAL" clId="{4E76BC83-81EE-450C-A630-E4391F4FF486}" dt="2023-09-05T09:37:15.359" v="412" actId="700"/>
          <ac:spMkLst>
            <pc:docMk/>
            <pc:sldMk cId="1317131570" sldId="281"/>
            <ac:spMk id="10" creationId="{3F595E42-C701-E7CA-9858-819AD6CE8338}"/>
          </ac:spMkLst>
        </pc:spChg>
        <pc:spChg chg="mod ord">
          <ac:chgData name="Bathen  Marianne" userId="40032b85-13f4-4a3d-a3f5-3dc67848b475" providerId="ADAL" clId="{4E76BC83-81EE-450C-A630-E4391F4FF486}" dt="2023-09-05T09:37:34.816" v="416" actId="700"/>
          <ac:spMkLst>
            <pc:docMk/>
            <pc:sldMk cId="1317131570" sldId="281"/>
            <ac:spMk id="11" creationId="{5BE556DB-BDF9-21AB-17A8-9BC45B492862}"/>
          </ac:spMkLst>
        </pc:spChg>
        <pc:spChg chg="add del mod ord">
          <ac:chgData name="Bathen  Marianne" userId="40032b85-13f4-4a3d-a3f5-3dc67848b475" providerId="ADAL" clId="{4E76BC83-81EE-450C-A630-E4391F4FF486}" dt="2023-09-05T09:37:20.625" v="413" actId="700"/>
          <ac:spMkLst>
            <pc:docMk/>
            <pc:sldMk cId="1317131570" sldId="281"/>
            <ac:spMk id="12" creationId="{F7A755C5-952E-CD37-AA5D-ADB4321DFFB3}"/>
          </ac:spMkLst>
        </pc:spChg>
        <pc:spChg chg="add del mod ord">
          <ac:chgData name="Bathen  Marianne" userId="40032b85-13f4-4a3d-a3f5-3dc67848b475" providerId="ADAL" clId="{4E76BC83-81EE-450C-A630-E4391F4FF486}" dt="2023-09-05T09:37:20.625" v="413" actId="700"/>
          <ac:spMkLst>
            <pc:docMk/>
            <pc:sldMk cId="1317131570" sldId="281"/>
            <ac:spMk id="13" creationId="{44AB8022-B632-7ED0-1759-38F02114EFD8}"/>
          </ac:spMkLst>
        </pc:spChg>
        <pc:spChg chg="add del mod ord">
          <ac:chgData name="Bathen  Marianne" userId="40032b85-13f4-4a3d-a3f5-3dc67848b475" providerId="ADAL" clId="{4E76BC83-81EE-450C-A630-E4391F4FF486}" dt="2023-09-05T09:37:20.625" v="413" actId="700"/>
          <ac:spMkLst>
            <pc:docMk/>
            <pc:sldMk cId="1317131570" sldId="281"/>
            <ac:spMk id="14" creationId="{9A8366E5-B6B6-33F5-A9B4-A7B507B49226}"/>
          </ac:spMkLst>
        </pc:spChg>
        <pc:spChg chg="add del mod ord">
          <ac:chgData name="Bathen  Marianne" userId="40032b85-13f4-4a3d-a3f5-3dc67848b475" providerId="ADAL" clId="{4E76BC83-81EE-450C-A630-E4391F4FF486}" dt="2023-09-05T09:37:20.625" v="413" actId="700"/>
          <ac:spMkLst>
            <pc:docMk/>
            <pc:sldMk cId="1317131570" sldId="281"/>
            <ac:spMk id="15" creationId="{4C5478CF-CB86-6B01-6B94-BEE2757B793C}"/>
          </ac:spMkLst>
        </pc:spChg>
        <pc:spChg chg="add del mod ord">
          <ac:chgData name="Bathen  Marianne" userId="40032b85-13f4-4a3d-a3f5-3dc67848b475" providerId="ADAL" clId="{4E76BC83-81EE-450C-A630-E4391F4FF486}" dt="2023-09-05T09:37:20.625" v="413" actId="700"/>
          <ac:spMkLst>
            <pc:docMk/>
            <pc:sldMk cId="1317131570" sldId="281"/>
            <ac:spMk id="16" creationId="{8A7DF2DC-DB20-E84A-41C3-6CF487C6A2CD}"/>
          </ac:spMkLst>
        </pc:spChg>
        <pc:spChg chg="add del mod ord">
          <ac:chgData name="Bathen  Marianne" userId="40032b85-13f4-4a3d-a3f5-3dc67848b475" providerId="ADAL" clId="{4E76BC83-81EE-450C-A630-E4391F4FF486}" dt="2023-09-05T09:37:20.625" v="413" actId="700"/>
          <ac:spMkLst>
            <pc:docMk/>
            <pc:sldMk cId="1317131570" sldId="281"/>
            <ac:spMk id="17" creationId="{AA979A96-14AF-517B-6659-C2D01F1C44A6}"/>
          </ac:spMkLst>
        </pc:spChg>
        <pc:spChg chg="add del mod ord">
          <ac:chgData name="Bathen  Marianne" userId="40032b85-13f4-4a3d-a3f5-3dc67848b475" providerId="ADAL" clId="{4E76BC83-81EE-450C-A630-E4391F4FF486}" dt="2023-09-05T09:37:20.625" v="413" actId="700"/>
          <ac:spMkLst>
            <pc:docMk/>
            <pc:sldMk cId="1317131570" sldId="281"/>
            <ac:spMk id="18" creationId="{D1A96470-6A09-360D-3CE1-D87D9E8DF57F}"/>
          </ac:spMkLst>
        </pc:spChg>
        <pc:spChg chg="add del mod ord">
          <ac:chgData name="Bathen  Marianne" userId="40032b85-13f4-4a3d-a3f5-3dc67848b475" providerId="ADAL" clId="{4E76BC83-81EE-450C-A630-E4391F4FF486}" dt="2023-09-05T09:37:20.625" v="413" actId="700"/>
          <ac:spMkLst>
            <pc:docMk/>
            <pc:sldMk cId="1317131570" sldId="281"/>
            <ac:spMk id="19" creationId="{6DB4FEB7-69D4-0A8C-0B21-8051393499E7}"/>
          </ac:spMkLst>
        </pc:spChg>
        <pc:spChg chg="add del mod ord">
          <ac:chgData name="Bathen  Marianne" userId="40032b85-13f4-4a3d-a3f5-3dc67848b475" providerId="ADAL" clId="{4E76BC83-81EE-450C-A630-E4391F4FF486}" dt="2023-09-05T09:37:20.625" v="413" actId="700"/>
          <ac:spMkLst>
            <pc:docMk/>
            <pc:sldMk cId="1317131570" sldId="281"/>
            <ac:spMk id="20" creationId="{593440BB-11BE-643C-1AC8-D534344309E2}"/>
          </ac:spMkLst>
        </pc:spChg>
        <pc:spChg chg="add del mod ord">
          <ac:chgData name="Bathen  Marianne" userId="40032b85-13f4-4a3d-a3f5-3dc67848b475" providerId="ADAL" clId="{4E76BC83-81EE-450C-A630-E4391F4FF486}" dt="2023-09-05T09:37:27.279" v="414" actId="700"/>
          <ac:spMkLst>
            <pc:docMk/>
            <pc:sldMk cId="1317131570" sldId="281"/>
            <ac:spMk id="21" creationId="{25A46B4D-834E-0651-4D0F-36D657D393E4}"/>
          </ac:spMkLst>
        </pc:spChg>
        <pc:spChg chg="add del mod ord">
          <ac:chgData name="Bathen  Marianne" userId="40032b85-13f4-4a3d-a3f5-3dc67848b475" providerId="ADAL" clId="{4E76BC83-81EE-450C-A630-E4391F4FF486}" dt="2023-09-05T09:37:27.279" v="414" actId="700"/>
          <ac:spMkLst>
            <pc:docMk/>
            <pc:sldMk cId="1317131570" sldId="281"/>
            <ac:spMk id="22" creationId="{A7F126AE-3099-8B56-8BBE-64EBD7469CC5}"/>
          </ac:spMkLst>
        </pc:spChg>
        <pc:spChg chg="add del mod ord">
          <ac:chgData name="Bathen  Marianne" userId="40032b85-13f4-4a3d-a3f5-3dc67848b475" providerId="ADAL" clId="{4E76BC83-81EE-450C-A630-E4391F4FF486}" dt="2023-09-05T09:37:27.279" v="414" actId="700"/>
          <ac:spMkLst>
            <pc:docMk/>
            <pc:sldMk cId="1317131570" sldId="281"/>
            <ac:spMk id="23" creationId="{80C90F64-AE21-FAF8-3410-000EC22B044A}"/>
          </ac:spMkLst>
        </pc:spChg>
        <pc:spChg chg="add del mod ord">
          <ac:chgData name="Bathen  Marianne" userId="40032b85-13f4-4a3d-a3f5-3dc67848b475" providerId="ADAL" clId="{4E76BC83-81EE-450C-A630-E4391F4FF486}" dt="2023-09-05T09:37:27.279" v="414" actId="700"/>
          <ac:spMkLst>
            <pc:docMk/>
            <pc:sldMk cId="1317131570" sldId="281"/>
            <ac:spMk id="24" creationId="{0345BEFA-8DAC-9136-878B-75E1C7D5E697}"/>
          </ac:spMkLst>
        </pc:spChg>
        <pc:spChg chg="add del mod ord">
          <ac:chgData name="Bathen  Marianne" userId="40032b85-13f4-4a3d-a3f5-3dc67848b475" providerId="ADAL" clId="{4E76BC83-81EE-450C-A630-E4391F4FF486}" dt="2023-09-05T09:37:27.279" v="414" actId="700"/>
          <ac:spMkLst>
            <pc:docMk/>
            <pc:sldMk cId="1317131570" sldId="281"/>
            <ac:spMk id="25" creationId="{D51945F8-ACE7-E04B-7E30-DE0F845C574E}"/>
          </ac:spMkLst>
        </pc:spChg>
        <pc:spChg chg="add del mod ord">
          <ac:chgData name="Bathen  Marianne" userId="40032b85-13f4-4a3d-a3f5-3dc67848b475" providerId="ADAL" clId="{4E76BC83-81EE-450C-A630-E4391F4FF486}" dt="2023-09-05T09:37:27.279" v="414" actId="700"/>
          <ac:spMkLst>
            <pc:docMk/>
            <pc:sldMk cId="1317131570" sldId="281"/>
            <ac:spMk id="26" creationId="{1FA71B98-5313-A59A-D357-36E970AA8FE2}"/>
          </ac:spMkLst>
        </pc:spChg>
        <pc:spChg chg="add del mod ord">
          <ac:chgData name="Bathen  Marianne" userId="40032b85-13f4-4a3d-a3f5-3dc67848b475" providerId="ADAL" clId="{4E76BC83-81EE-450C-A630-E4391F4FF486}" dt="2023-09-05T09:37:27.279" v="414" actId="700"/>
          <ac:spMkLst>
            <pc:docMk/>
            <pc:sldMk cId="1317131570" sldId="281"/>
            <ac:spMk id="27" creationId="{6670D99D-2B8A-714D-52BC-56EA47AC15FE}"/>
          </ac:spMkLst>
        </pc:spChg>
        <pc:spChg chg="add del mod ord">
          <ac:chgData name="Bathen  Marianne" userId="40032b85-13f4-4a3d-a3f5-3dc67848b475" providerId="ADAL" clId="{4E76BC83-81EE-450C-A630-E4391F4FF486}" dt="2023-09-05T09:37:27.279" v="414" actId="700"/>
          <ac:spMkLst>
            <pc:docMk/>
            <pc:sldMk cId="1317131570" sldId="281"/>
            <ac:spMk id="28" creationId="{AE6B4429-0A74-70ED-09D5-1207EAC84506}"/>
          </ac:spMkLst>
        </pc:spChg>
        <pc:spChg chg="add del mod ord">
          <ac:chgData name="Bathen  Marianne" userId="40032b85-13f4-4a3d-a3f5-3dc67848b475" providerId="ADAL" clId="{4E76BC83-81EE-450C-A630-E4391F4FF486}" dt="2023-09-05T09:37:27.279" v="414" actId="700"/>
          <ac:spMkLst>
            <pc:docMk/>
            <pc:sldMk cId="1317131570" sldId="281"/>
            <ac:spMk id="29" creationId="{AC913E39-4208-9225-165B-61428F10EACB}"/>
          </ac:spMkLst>
        </pc:spChg>
        <pc:spChg chg="add del mod ord">
          <ac:chgData name="Bathen  Marianne" userId="40032b85-13f4-4a3d-a3f5-3dc67848b475" providerId="ADAL" clId="{4E76BC83-81EE-450C-A630-E4391F4FF486}" dt="2023-09-05T09:37:32.420" v="415" actId="700"/>
          <ac:spMkLst>
            <pc:docMk/>
            <pc:sldMk cId="1317131570" sldId="281"/>
            <ac:spMk id="30" creationId="{C6DFC06B-43F3-6881-FB39-C1F971FCB102}"/>
          </ac:spMkLst>
        </pc:spChg>
        <pc:spChg chg="add del mod ord">
          <ac:chgData name="Bathen  Marianne" userId="40032b85-13f4-4a3d-a3f5-3dc67848b475" providerId="ADAL" clId="{4E76BC83-81EE-450C-A630-E4391F4FF486}" dt="2023-09-05T09:37:32.420" v="415" actId="700"/>
          <ac:spMkLst>
            <pc:docMk/>
            <pc:sldMk cId="1317131570" sldId="281"/>
            <ac:spMk id="31" creationId="{DF72C530-E344-4E99-69AD-ED7A506BB446}"/>
          </ac:spMkLst>
        </pc:spChg>
        <pc:spChg chg="add del mod ord">
          <ac:chgData name="Bathen  Marianne" userId="40032b85-13f4-4a3d-a3f5-3dc67848b475" providerId="ADAL" clId="{4E76BC83-81EE-450C-A630-E4391F4FF486}" dt="2023-09-05T09:37:32.420" v="415" actId="700"/>
          <ac:spMkLst>
            <pc:docMk/>
            <pc:sldMk cId="1317131570" sldId="281"/>
            <ac:spMk id="32" creationId="{87AE8B49-230A-BB8F-18B1-8145784E2F81}"/>
          </ac:spMkLst>
        </pc:spChg>
        <pc:spChg chg="add del mod ord">
          <ac:chgData name="Bathen  Marianne" userId="40032b85-13f4-4a3d-a3f5-3dc67848b475" providerId="ADAL" clId="{4E76BC83-81EE-450C-A630-E4391F4FF486}" dt="2023-09-05T09:37:32.420" v="415" actId="700"/>
          <ac:spMkLst>
            <pc:docMk/>
            <pc:sldMk cId="1317131570" sldId="281"/>
            <ac:spMk id="33" creationId="{810E372F-43D7-E17F-0C51-A86F2C9E6004}"/>
          </ac:spMkLst>
        </pc:spChg>
        <pc:spChg chg="add del mod ord">
          <ac:chgData name="Bathen  Marianne" userId="40032b85-13f4-4a3d-a3f5-3dc67848b475" providerId="ADAL" clId="{4E76BC83-81EE-450C-A630-E4391F4FF486}" dt="2023-09-05T09:37:32.420" v="415" actId="700"/>
          <ac:spMkLst>
            <pc:docMk/>
            <pc:sldMk cId="1317131570" sldId="281"/>
            <ac:spMk id="34" creationId="{4E4DE60D-B027-85CF-A5E1-73DEB6F4EAF2}"/>
          </ac:spMkLst>
        </pc:spChg>
        <pc:spChg chg="add del mod ord">
          <ac:chgData name="Bathen  Marianne" userId="40032b85-13f4-4a3d-a3f5-3dc67848b475" providerId="ADAL" clId="{4E76BC83-81EE-450C-A630-E4391F4FF486}" dt="2023-09-05T09:37:32.420" v="415" actId="700"/>
          <ac:spMkLst>
            <pc:docMk/>
            <pc:sldMk cId="1317131570" sldId="281"/>
            <ac:spMk id="35" creationId="{FD1978E8-54A9-C0A1-1DAE-7C296C8B82C2}"/>
          </ac:spMkLst>
        </pc:spChg>
        <pc:spChg chg="add del mod ord">
          <ac:chgData name="Bathen  Marianne" userId="40032b85-13f4-4a3d-a3f5-3dc67848b475" providerId="ADAL" clId="{4E76BC83-81EE-450C-A630-E4391F4FF486}" dt="2023-09-05T09:37:32.420" v="415" actId="700"/>
          <ac:spMkLst>
            <pc:docMk/>
            <pc:sldMk cId="1317131570" sldId="281"/>
            <ac:spMk id="36" creationId="{0C05F4E0-C002-FDAC-F032-F26356CE8F5B}"/>
          </ac:spMkLst>
        </pc:spChg>
        <pc:spChg chg="add del mod ord">
          <ac:chgData name="Bathen  Marianne" userId="40032b85-13f4-4a3d-a3f5-3dc67848b475" providerId="ADAL" clId="{4E76BC83-81EE-450C-A630-E4391F4FF486}" dt="2023-09-05T09:37:32.420" v="415" actId="700"/>
          <ac:spMkLst>
            <pc:docMk/>
            <pc:sldMk cId="1317131570" sldId="281"/>
            <ac:spMk id="37" creationId="{B861FF4E-CD55-0F84-B870-3E9239A4AA22}"/>
          </ac:spMkLst>
        </pc:spChg>
        <pc:spChg chg="add del mod ord">
          <ac:chgData name="Bathen  Marianne" userId="40032b85-13f4-4a3d-a3f5-3dc67848b475" providerId="ADAL" clId="{4E76BC83-81EE-450C-A630-E4391F4FF486}" dt="2023-09-05T09:37:32.420" v="415" actId="700"/>
          <ac:spMkLst>
            <pc:docMk/>
            <pc:sldMk cId="1317131570" sldId="281"/>
            <ac:spMk id="38" creationId="{B1F0047B-A16E-95E8-54AC-FF6D2F04186E}"/>
          </ac:spMkLst>
        </pc:spChg>
        <pc:spChg chg="add del mod ord">
          <ac:chgData name="Bathen  Marianne" userId="40032b85-13f4-4a3d-a3f5-3dc67848b475" providerId="ADAL" clId="{4E76BC83-81EE-450C-A630-E4391F4FF486}" dt="2023-09-05T09:37:34.816" v="416" actId="700"/>
          <ac:spMkLst>
            <pc:docMk/>
            <pc:sldMk cId="1317131570" sldId="281"/>
            <ac:spMk id="39" creationId="{D237586E-C33C-6959-CAAE-896B4CC67A5B}"/>
          </ac:spMkLst>
        </pc:spChg>
        <pc:spChg chg="add del mod ord">
          <ac:chgData name="Bathen  Marianne" userId="40032b85-13f4-4a3d-a3f5-3dc67848b475" providerId="ADAL" clId="{4E76BC83-81EE-450C-A630-E4391F4FF486}" dt="2023-09-05T09:37:34.816" v="416" actId="700"/>
          <ac:spMkLst>
            <pc:docMk/>
            <pc:sldMk cId="1317131570" sldId="281"/>
            <ac:spMk id="40" creationId="{5CF495C7-DF73-F1D0-3914-55B3A20587DD}"/>
          </ac:spMkLst>
        </pc:spChg>
        <pc:spChg chg="add del mod ord">
          <ac:chgData name="Bathen  Marianne" userId="40032b85-13f4-4a3d-a3f5-3dc67848b475" providerId="ADAL" clId="{4E76BC83-81EE-450C-A630-E4391F4FF486}" dt="2023-09-05T09:37:34.816" v="416" actId="700"/>
          <ac:spMkLst>
            <pc:docMk/>
            <pc:sldMk cId="1317131570" sldId="281"/>
            <ac:spMk id="41" creationId="{E86CCCAB-D18D-D729-79F4-9D03E9453CEB}"/>
          </ac:spMkLst>
        </pc:spChg>
        <pc:spChg chg="add del mod ord">
          <ac:chgData name="Bathen  Marianne" userId="40032b85-13f4-4a3d-a3f5-3dc67848b475" providerId="ADAL" clId="{4E76BC83-81EE-450C-A630-E4391F4FF486}" dt="2023-09-05T09:37:34.816" v="416" actId="700"/>
          <ac:spMkLst>
            <pc:docMk/>
            <pc:sldMk cId="1317131570" sldId="281"/>
            <ac:spMk id="42" creationId="{EA259599-A713-CD9C-3417-EB79242CF842}"/>
          </ac:spMkLst>
        </pc:spChg>
        <pc:spChg chg="add del mod ord">
          <ac:chgData name="Bathen  Marianne" userId="40032b85-13f4-4a3d-a3f5-3dc67848b475" providerId="ADAL" clId="{4E76BC83-81EE-450C-A630-E4391F4FF486}" dt="2023-09-05T09:37:34.816" v="416" actId="700"/>
          <ac:spMkLst>
            <pc:docMk/>
            <pc:sldMk cId="1317131570" sldId="281"/>
            <ac:spMk id="43" creationId="{BC595AA7-0B8D-8B16-8B66-CDFF648258E2}"/>
          </ac:spMkLst>
        </pc:spChg>
        <pc:spChg chg="add del mod ord">
          <ac:chgData name="Bathen  Marianne" userId="40032b85-13f4-4a3d-a3f5-3dc67848b475" providerId="ADAL" clId="{4E76BC83-81EE-450C-A630-E4391F4FF486}" dt="2023-09-05T09:37:34.816" v="416" actId="700"/>
          <ac:spMkLst>
            <pc:docMk/>
            <pc:sldMk cId="1317131570" sldId="281"/>
            <ac:spMk id="44" creationId="{F60E0782-5E40-77C3-9EDE-6D520B6B4FEC}"/>
          </ac:spMkLst>
        </pc:spChg>
        <pc:spChg chg="add del mod ord">
          <ac:chgData name="Bathen  Marianne" userId="40032b85-13f4-4a3d-a3f5-3dc67848b475" providerId="ADAL" clId="{4E76BC83-81EE-450C-A630-E4391F4FF486}" dt="2023-09-05T09:37:34.816" v="416" actId="700"/>
          <ac:spMkLst>
            <pc:docMk/>
            <pc:sldMk cId="1317131570" sldId="281"/>
            <ac:spMk id="45" creationId="{8375ADFD-6040-0961-72C1-DC7CFD7B9616}"/>
          </ac:spMkLst>
        </pc:spChg>
        <pc:spChg chg="add del mod ord">
          <ac:chgData name="Bathen  Marianne" userId="40032b85-13f4-4a3d-a3f5-3dc67848b475" providerId="ADAL" clId="{4E76BC83-81EE-450C-A630-E4391F4FF486}" dt="2023-09-05T09:37:34.816" v="416" actId="700"/>
          <ac:spMkLst>
            <pc:docMk/>
            <pc:sldMk cId="1317131570" sldId="281"/>
            <ac:spMk id="46" creationId="{FB88C5B0-15F1-5EB1-0ED7-21F8E0CBAA65}"/>
          </ac:spMkLst>
        </pc:spChg>
        <pc:spChg chg="add del mod ord">
          <ac:chgData name="Bathen  Marianne" userId="40032b85-13f4-4a3d-a3f5-3dc67848b475" providerId="ADAL" clId="{4E76BC83-81EE-450C-A630-E4391F4FF486}" dt="2023-09-05T09:37:34.816" v="416" actId="700"/>
          <ac:spMkLst>
            <pc:docMk/>
            <pc:sldMk cId="1317131570" sldId="281"/>
            <ac:spMk id="47" creationId="{0CCBE7F7-26BE-6EE3-F964-D7D8B460765B}"/>
          </ac:spMkLst>
        </pc:spChg>
        <pc:spChg chg="add mod ord">
          <ac:chgData name="Bathen  Marianne" userId="40032b85-13f4-4a3d-a3f5-3dc67848b475" providerId="ADAL" clId="{4E76BC83-81EE-450C-A630-E4391F4FF486}" dt="2023-09-05T09:37:34.816" v="416" actId="700"/>
          <ac:spMkLst>
            <pc:docMk/>
            <pc:sldMk cId="1317131570" sldId="281"/>
            <ac:spMk id="48" creationId="{D8FB9455-B9F6-A1C5-67DD-FDE0FB41A7A6}"/>
          </ac:spMkLst>
        </pc:spChg>
        <pc:spChg chg="add mod ord">
          <ac:chgData name="Bathen  Marianne" userId="40032b85-13f4-4a3d-a3f5-3dc67848b475" providerId="ADAL" clId="{4E76BC83-81EE-450C-A630-E4391F4FF486}" dt="2023-09-05T09:37:34.816" v="416" actId="700"/>
          <ac:spMkLst>
            <pc:docMk/>
            <pc:sldMk cId="1317131570" sldId="281"/>
            <ac:spMk id="49" creationId="{68305F2F-BDD6-B892-0B42-CDC8B65D12DE}"/>
          </ac:spMkLst>
        </pc:spChg>
        <pc:spChg chg="add mod ord">
          <ac:chgData name="Bathen  Marianne" userId="40032b85-13f4-4a3d-a3f5-3dc67848b475" providerId="ADAL" clId="{4E76BC83-81EE-450C-A630-E4391F4FF486}" dt="2023-09-05T09:37:34.816" v="416" actId="700"/>
          <ac:spMkLst>
            <pc:docMk/>
            <pc:sldMk cId="1317131570" sldId="281"/>
            <ac:spMk id="50" creationId="{1158F46B-7509-CA1B-686B-10063A3EFDF6}"/>
          </ac:spMkLst>
        </pc:spChg>
        <pc:spChg chg="add mod ord">
          <ac:chgData name="Bathen  Marianne" userId="40032b85-13f4-4a3d-a3f5-3dc67848b475" providerId="ADAL" clId="{4E76BC83-81EE-450C-A630-E4391F4FF486}" dt="2023-09-05T09:37:34.816" v="416" actId="700"/>
          <ac:spMkLst>
            <pc:docMk/>
            <pc:sldMk cId="1317131570" sldId="281"/>
            <ac:spMk id="51" creationId="{D60B7F71-3BBC-2302-8D48-132B0D6DCB8E}"/>
          </ac:spMkLst>
        </pc:spChg>
        <pc:spChg chg="add mod ord">
          <ac:chgData name="Bathen  Marianne" userId="40032b85-13f4-4a3d-a3f5-3dc67848b475" providerId="ADAL" clId="{4E76BC83-81EE-450C-A630-E4391F4FF486}" dt="2023-09-05T09:37:34.816" v="416" actId="700"/>
          <ac:spMkLst>
            <pc:docMk/>
            <pc:sldMk cId="1317131570" sldId="281"/>
            <ac:spMk id="52" creationId="{3B2E7B7D-E0ED-9429-B3F1-7E7825161133}"/>
          </ac:spMkLst>
        </pc:spChg>
        <pc:spChg chg="add mod ord">
          <ac:chgData name="Bathen  Marianne" userId="40032b85-13f4-4a3d-a3f5-3dc67848b475" providerId="ADAL" clId="{4E76BC83-81EE-450C-A630-E4391F4FF486}" dt="2023-09-05T09:37:34.816" v="416" actId="700"/>
          <ac:spMkLst>
            <pc:docMk/>
            <pc:sldMk cId="1317131570" sldId="281"/>
            <ac:spMk id="53" creationId="{F4C9F173-018A-AC33-0D13-F4AFD6E4BDCE}"/>
          </ac:spMkLst>
        </pc:spChg>
        <pc:spChg chg="add mod ord">
          <ac:chgData name="Bathen  Marianne" userId="40032b85-13f4-4a3d-a3f5-3dc67848b475" providerId="ADAL" clId="{4E76BC83-81EE-450C-A630-E4391F4FF486}" dt="2023-09-05T09:37:34.816" v="416" actId="700"/>
          <ac:spMkLst>
            <pc:docMk/>
            <pc:sldMk cId="1317131570" sldId="281"/>
            <ac:spMk id="54" creationId="{36B50040-6623-A6B0-6154-5EB8E16552DA}"/>
          </ac:spMkLst>
        </pc:spChg>
        <pc:spChg chg="add mod ord">
          <ac:chgData name="Bathen  Marianne" userId="40032b85-13f4-4a3d-a3f5-3dc67848b475" providerId="ADAL" clId="{4E76BC83-81EE-450C-A630-E4391F4FF486}" dt="2023-09-05T09:37:34.816" v="416" actId="700"/>
          <ac:spMkLst>
            <pc:docMk/>
            <pc:sldMk cId="1317131570" sldId="281"/>
            <ac:spMk id="55" creationId="{6566E5E8-153B-2AEB-3E73-9C4C32B641F0}"/>
          </ac:spMkLst>
        </pc:spChg>
        <pc:spChg chg="add mod ord">
          <ac:chgData name="Bathen  Marianne" userId="40032b85-13f4-4a3d-a3f5-3dc67848b475" providerId="ADAL" clId="{4E76BC83-81EE-450C-A630-E4391F4FF486}" dt="2023-09-05T09:37:34.816" v="416" actId="700"/>
          <ac:spMkLst>
            <pc:docMk/>
            <pc:sldMk cId="1317131570" sldId="281"/>
            <ac:spMk id="56" creationId="{309A1BDB-91BB-CCC5-DCC6-C87E3B7A849E}"/>
          </ac:spMkLst>
        </pc:spChg>
      </pc:sldChg>
      <pc:sldChg chg="addSp delSp modSp new del mod modClrScheme chgLayout">
        <pc:chgData name="Bathen  Marianne" userId="40032b85-13f4-4a3d-a3f5-3dc67848b475" providerId="ADAL" clId="{4E76BC83-81EE-450C-A630-E4391F4FF486}" dt="2023-09-05T11:28:21.632" v="725" actId="47"/>
        <pc:sldMkLst>
          <pc:docMk/>
          <pc:sldMk cId="4263151567" sldId="281"/>
        </pc:sldMkLst>
        <pc:spChg chg="del">
          <ac:chgData name="Bathen  Marianne" userId="40032b85-13f4-4a3d-a3f5-3dc67848b475" providerId="ADAL" clId="{4E76BC83-81EE-450C-A630-E4391F4FF486}" dt="2023-09-05T09:42:30.457" v="445" actId="700"/>
          <ac:spMkLst>
            <pc:docMk/>
            <pc:sldMk cId="4263151567" sldId="281"/>
            <ac:spMk id="2" creationId="{6C0FF0A0-FC20-DF4B-89B4-DE8CE5F7C6D1}"/>
          </ac:spMkLst>
        </pc:spChg>
        <pc:spChg chg="mod ord">
          <ac:chgData name="Bathen  Marianne" userId="40032b85-13f4-4a3d-a3f5-3dc67848b475" providerId="ADAL" clId="{4E76BC83-81EE-450C-A630-E4391F4FF486}" dt="2023-09-05T09:42:33" v="446" actId="700"/>
          <ac:spMkLst>
            <pc:docMk/>
            <pc:sldMk cId="4263151567" sldId="281"/>
            <ac:spMk id="3" creationId="{BB0405C4-E4A6-420E-BCCF-15073B43D8BE}"/>
          </ac:spMkLst>
        </pc:spChg>
        <pc:spChg chg="del mod ord">
          <ac:chgData name="Bathen  Marianne" userId="40032b85-13f4-4a3d-a3f5-3dc67848b475" providerId="ADAL" clId="{4E76BC83-81EE-450C-A630-E4391F4FF486}" dt="2023-09-05T09:42:30.457" v="445" actId="700"/>
          <ac:spMkLst>
            <pc:docMk/>
            <pc:sldMk cId="4263151567" sldId="281"/>
            <ac:spMk id="4" creationId="{426A36D0-9699-B4F2-F4CA-82AC390AD2EF}"/>
          </ac:spMkLst>
        </pc:spChg>
        <pc:spChg chg="del mod ord">
          <ac:chgData name="Bathen  Marianne" userId="40032b85-13f4-4a3d-a3f5-3dc67848b475" providerId="ADAL" clId="{4E76BC83-81EE-450C-A630-E4391F4FF486}" dt="2023-09-05T09:42:30.457" v="445" actId="700"/>
          <ac:spMkLst>
            <pc:docMk/>
            <pc:sldMk cId="4263151567" sldId="281"/>
            <ac:spMk id="5" creationId="{40D6305D-EB09-5BF7-A70F-59981BE2B47F}"/>
          </ac:spMkLst>
        </pc:spChg>
        <pc:spChg chg="add del mod ord">
          <ac:chgData name="Bathen  Marianne" userId="40032b85-13f4-4a3d-a3f5-3dc67848b475" providerId="ADAL" clId="{4E76BC83-81EE-450C-A630-E4391F4FF486}" dt="2023-09-05T09:42:33" v="446" actId="700"/>
          <ac:spMkLst>
            <pc:docMk/>
            <pc:sldMk cId="4263151567" sldId="281"/>
            <ac:spMk id="6" creationId="{74324155-C8B1-1765-68F0-ADAE7B70F912}"/>
          </ac:spMkLst>
        </pc:spChg>
        <pc:spChg chg="add del mod ord">
          <ac:chgData name="Bathen  Marianne" userId="40032b85-13f4-4a3d-a3f5-3dc67848b475" providerId="ADAL" clId="{4E76BC83-81EE-450C-A630-E4391F4FF486}" dt="2023-09-05T09:42:33" v="446" actId="700"/>
          <ac:spMkLst>
            <pc:docMk/>
            <pc:sldMk cId="4263151567" sldId="281"/>
            <ac:spMk id="7" creationId="{2773356B-C2CD-DC12-DE0F-0DC86831667E}"/>
          </ac:spMkLst>
        </pc:spChg>
        <pc:spChg chg="add del mod ord">
          <ac:chgData name="Bathen  Marianne" userId="40032b85-13f4-4a3d-a3f5-3dc67848b475" providerId="ADAL" clId="{4E76BC83-81EE-450C-A630-E4391F4FF486}" dt="2023-09-05T09:42:33" v="446" actId="700"/>
          <ac:spMkLst>
            <pc:docMk/>
            <pc:sldMk cId="4263151567" sldId="281"/>
            <ac:spMk id="8" creationId="{8469D7CC-BB46-4A9F-CBEA-F460AD7B9515}"/>
          </ac:spMkLst>
        </pc:spChg>
        <pc:spChg chg="add del mod ord">
          <ac:chgData name="Bathen  Marianne" userId="40032b85-13f4-4a3d-a3f5-3dc67848b475" providerId="ADAL" clId="{4E76BC83-81EE-450C-A630-E4391F4FF486}" dt="2023-09-05T09:42:33" v="446" actId="700"/>
          <ac:spMkLst>
            <pc:docMk/>
            <pc:sldMk cId="4263151567" sldId="281"/>
            <ac:spMk id="9" creationId="{D4FA35FC-0C3F-17E6-5F09-CECBA0DCC53C}"/>
          </ac:spMkLst>
        </pc:spChg>
        <pc:spChg chg="add del mod ord">
          <ac:chgData name="Bathen  Marianne" userId="40032b85-13f4-4a3d-a3f5-3dc67848b475" providerId="ADAL" clId="{4E76BC83-81EE-450C-A630-E4391F4FF486}" dt="2023-09-05T09:42:33" v="446" actId="700"/>
          <ac:spMkLst>
            <pc:docMk/>
            <pc:sldMk cId="4263151567" sldId="281"/>
            <ac:spMk id="10" creationId="{D923833C-FB28-192A-6EE4-F7546A7884AB}"/>
          </ac:spMkLst>
        </pc:spChg>
        <pc:spChg chg="add del mod ord">
          <ac:chgData name="Bathen  Marianne" userId="40032b85-13f4-4a3d-a3f5-3dc67848b475" providerId="ADAL" clId="{4E76BC83-81EE-450C-A630-E4391F4FF486}" dt="2023-09-05T09:42:33" v="446" actId="700"/>
          <ac:spMkLst>
            <pc:docMk/>
            <pc:sldMk cId="4263151567" sldId="281"/>
            <ac:spMk id="11" creationId="{1315CB53-7B0D-F58C-E0E0-7F344D5D8D64}"/>
          </ac:spMkLst>
        </pc:spChg>
        <pc:spChg chg="add del mod ord">
          <ac:chgData name="Bathen  Marianne" userId="40032b85-13f4-4a3d-a3f5-3dc67848b475" providerId="ADAL" clId="{4E76BC83-81EE-450C-A630-E4391F4FF486}" dt="2023-09-05T09:42:33" v="446" actId="700"/>
          <ac:spMkLst>
            <pc:docMk/>
            <pc:sldMk cId="4263151567" sldId="281"/>
            <ac:spMk id="12" creationId="{69790C1D-A6D6-2685-DE0A-CDEA75DAA751}"/>
          </ac:spMkLst>
        </pc:spChg>
        <pc:spChg chg="add del mod ord">
          <ac:chgData name="Bathen  Marianne" userId="40032b85-13f4-4a3d-a3f5-3dc67848b475" providerId="ADAL" clId="{4E76BC83-81EE-450C-A630-E4391F4FF486}" dt="2023-09-05T09:42:33" v="446" actId="700"/>
          <ac:spMkLst>
            <pc:docMk/>
            <pc:sldMk cId="4263151567" sldId="281"/>
            <ac:spMk id="13" creationId="{D276A75B-3AE6-FB33-609F-5C512B39EB9C}"/>
          </ac:spMkLst>
        </pc:spChg>
        <pc:spChg chg="add del mod ord">
          <ac:chgData name="Bathen  Marianne" userId="40032b85-13f4-4a3d-a3f5-3dc67848b475" providerId="ADAL" clId="{4E76BC83-81EE-450C-A630-E4391F4FF486}" dt="2023-09-05T09:42:33" v="446" actId="700"/>
          <ac:spMkLst>
            <pc:docMk/>
            <pc:sldMk cId="4263151567" sldId="281"/>
            <ac:spMk id="14" creationId="{10C65923-C7F5-A8C0-9F1A-41F73D01F9A6}"/>
          </ac:spMkLst>
        </pc:spChg>
        <pc:spChg chg="add mod ord">
          <ac:chgData name="Bathen  Marianne" userId="40032b85-13f4-4a3d-a3f5-3dc67848b475" providerId="ADAL" clId="{4E76BC83-81EE-450C-A630-E4391F4FF486}" dt="2023-09-05T09:42:42.261" v="458" actId="20577"/>
          <ac:spMkLst>
            <pc:docMk/>
            <pc:sldMk cId="4263151567" sldId="281"/>
            <ac:spMk id="15" creationId="{AECAF854-DDCC-6C5B-8AE1-B405A78251FC}"/>
          </ac:spMkLst>
        </pc:spChg>
        <pc:spChg chg="add mod ord">
          <ac:chgData name="Bathen  Marianne" userId="40032b85-13f4-4a3d-a3f5-3dc67848b475" providerId="ADAL" clId="{4E76BC83-81EE-450C-A630-E4391F4FF486}" dt="2023-09-05T11:26:36.426" v="569" actId="20577"/>
          <ac:spMkLst>
            <pc:docMk/>
            <pc:sldMk cId="4263151567" sldId="281"/>
            <ac:spMk id="16" creationId="{BDCF8F74-BC44-E98A-2036-3E1EF32A3EB4}"/>
          </ac:spMkLst>
        </pc:spChg>
        <pc:spChg chg="add mod ord">
          <ac:chgData name="Bathen  Marianne" userId="40032b85-13f4-4a3d-a3f5-3dc67848b475" providerId="ADAL" clId="{4E76BC83-81EE-450C-A630-E4391F4FF486}" dt="2023-09-05T09:42:33" v="446" actId="700"/>
          <ac:spMkLst>
            <pc:docMk/>
            <pc:sldMk cId="4263151567" sldId="281"/>
            <ac:spMk id="17" creationId="{274DBD2C-F892-F54F-ECB4-7895E2263366}"/>
          </ac:spMkLst>
        </pc:spChg>
        <pc:spChg chg="add mod ord">
          <ac:chgData name="Bathen  Marianne" userId="40032b85-13f4-4a3d-a3f5-3dc67848b475" providerId="ADAL" clId="{4E76BC83-81EE-450C-A630-E4391F4FF486}" dt="2023-09-05T09:42:33" v="446" actId="700"/>
          <ac:spMkLst>
            <pc:docMk/>
            <pc:sldMk cId="4263151567" sldId="281"/>
            <ac:spMk id="18" creationId="{6CA3566A-C36C-3366-83B5-4537A755FBDF}"/>
          </ac:spMkLst>
        </pc:spChg>
        <pc:spChg chg="add mod ord">
          <ac:chgData name="Bathen  Marianne" userId="40032b85-13f4-4a3d-a3f5-3dc67848b475" providerId="ADAL" clId="{4E76BC83-81EE-450C-A630-E4391F4FF486}" dt="2023-09-05T09:42:33" v="446" actId="700"/>
          <ac:spMkLst>
            <pc:docMk/>
            <pc:sldMk cId="4263151567" sldId="281"/>
            <ac:spMk id="19" creationId="{BD44505B-CD80-A796-3DF5-16245FB3BA34}"/>
          </ac:spMkLst>
        </pc:spChg>
        <pc:spChg chg="add mod ord">
          <ac:chgData name="Bathen  Marianne" userId="40032b85-13f4-4a3d-a3f5-3dc67848b475" providerId="ADAL" clId="{4E76BC83-81EE-450C-A630-E4391F4FF486}" dt="2023-09-05T11:26:55.487" v="616" actId="20577"/>
          <ac:spMkLst>
            <pc:docMk/>
            <pc:sldMk cId="4263151567" sldId="281"/>
            <ac:spMk id="20" creationId="{831410C4-BC03-C889-1E74-0B82987C996B}"/>
          </ac:spMkLst>
        </pc:spChg>
        <pc:spChg chg="add mod ord">
          <ac:chgData name="Bathen  Marianne" userId="40032b85-13f4-4a3d-a3f5-3dc67848b475" providerId="ADAL" clId="{4E76BC83-81EE-450C-A630-E4391F4FF486}" dt="2023-09-05T09:42:33" v="446" actId="700"/>
          <ac:spMkLst>
            <pc:docMk/>
            <pc:sldMk cId="4263151567" sldId="281"/>
            <ac:spMk id="21" creationId="{5D80E231-2430-9E25-AAB7-A5B3A9C9674B}"/>
          </ac:spMkLst>
        </pc:spChg>
        <pc:spChg chg="add">
          <ac:chgData name="Bathen  Marianne" userId="40032b85-13f4-4a3d-a3f5-3dc67848b475" providerId="ADAL" clId="{4E76BC83-81EE-450C-A630-E4391F4FF486}" dt="2023-09-05T11:25:41.439" v="528"/>
          <ac:spMkLst>
            <pc:docMk/>
            <pc:sldMk cId="4263151567" sldId="281"/>
            <ac:spMk id="22" creationId="{91FCFCE4-D120-009F-A73D-223D5717CB47}"/>
          </ac:spMkLst>
        </pc:spChg>
      </pc:sldChg>
      <pc:sldChg chg="addSp delSp modSp new mod modClrScheme chgLayout modNotesTx">
        <pc:chgData name="Bathen  Marianne" userId="40032b85-13f4-4a3d-a3f5-3dc67848b475" providerId="ADAL" clId="{4E76BC83-81EE-450C-A630-E4391F4FF486}" dt="2023-09-11T10:38:28.977" v="26712" actId="20577"/>
        <pc:sldMkLst>
          <pc:docMk/>
          <pc:sldMk cId="1732696764" sldId="282"/>
        </pc:sldMkLst>
        <pc:spChg chg="del">
          <ac:chgData name="Bathen  Marianne" userId="40032b85-13f4-4a3d-a3f5-3dc67848b475" providerId="ADAL" clId="{4E76BC83-81EE-450C-A630-E4391F4FF486}" dt="2023-09-05T09:42:49.550" v="460" actId="700"/>
          <ac:spMkLst>
            <pc:docMk/>
            <pc:sldMk cId="1732696764" sldId="282"/>
            <ac:spMk id="2" creationId="{76E292FE-4C02-86A9-DD98-1EA634D7ECA5}"/>
          </ac:spMkLst>
        </pc:spChg>
        <pc:spChg chg="del mod ord">
          <ac:chgData name="Bathen  Marianne" userId="40032b85-13f4-4a3d-a3f5-3dc67848b475" providerId="ADAL" clId="{4E76BC83-81EE-450C-A630-E4391F4FF486}" dt="2023-09-05T09:42:49.550" v="460" actId="700"/>
          <ac:spMkLst>
            <pc:docMk/>
            <pc:sldMk cId="1732696764" sldId="282"/>
            <ac:spMk id="3" creationId="{A4C6834A-FAD0-1003-AA91-24E3F9239823}"/>
          </ac:spMkLst>
        </pc:spChg>
        <pc:spChg chg="del mod ord">
          <ac:chgData name="Bathen  Marianne" userId="40032b85-13f4-4a3d-a3f5-3dc67848b475" providerId="ADAL" clId="{4E76BC83-81EE-450C-A630-E4391F4FF486}" dt="2023-09-05T09:42:49.550" v="460" actId="700"/>
          <ac:spMkLst>
            <pc:docMk/>
            <pc:sldMk cId="1732696764" sldId="282"/>
            <ac:spMk id="4" creationId="{9CB1524B-7E29-095B-334C-7D2D2AF74219}"/>
          </ac:spMkLst>
        </pc:spChg>
        <pc:spChg chg="del">
          <ac:chgData name="Bathen  Marianne" userId="40032b85-13f4-4a3d-a3f5-3dc67848b475" providerId="ADAL" clId="{4E76BC83-81EE-450C-A630-E4391F4FF486}" dt="2023-09-05T09:42:49.550" v="460" actId="700"/>
          <ac:spMkLst>
            <pc:docMk/>
            <pc:sldMk cId="1732696764" sldId="282"/>
            <ac:spMk id="5" creationId="{49236901-538D-FDD0-0F9E-990216A0DB56}"/>
          </ac:spMkLst>
        </pc:spChg>
        <pc:spChg chg="del">
          <ac:chgData name="Bathen  Marianne" userId="40032b85-13f4-4a3d-a3f5-3dc67848b475" providerId="ADAL" clId="{4E76BC83-81EE-450C-A630-E4391F4FF486}" dt="2023-09-05T09:42:49.550" v="460" actId="700"/>
          <ac:spMkLst>
            <pc:docMk/>
            <pc:sldMk cId="1732696764" sldId="282"/>
            <ac:spMk id="6" creationId="{3CDC4830-1BA4-D30B-837F-12E66578281D}"/>
          </ac:spMkLst>
        </pc:spChg>
        <pc:spChg chg="del">
          <ac:chgData name="Bathen  Marianne" userId="40032b85-13f4-4a3d-a3f5-3dc67848b475" providerId="ADAL" clId="{4E76BC83-81EE-450C-A630-E4391F4FF486}" dt="2023-09-05T09:42:49.550" v="460" actId="700"/>
          <ac:spMkLst>
            <pc:docMk/>
            <pc:sldMk cId="1732696764" sldId="282"/>
            <ac:spMk id="7" creationId="{F2CFF3E6-36A9-6850-F475-8EC36B73BA7D}"/>
          </ac:spMkLst>
        </pc:spChg>
        <pc:spChg chg="del">
          <ac:chgData name="Bathen  Marianne" userId="40032b85-13f4-4a3d-a3f5-3dc67848b475" providerId="ADAL" clId="{4E76BC83-81EE-450C-A630-E4391F4FF486}" dt="2023-09-05T09:42:49.550" v="460" actId="700"/>
          <ac:spMkLst>
            <pc:docMk/>
            <pc:sldMk cId="1732696764" sldId="282"/>
            <ac:spMk id="8" creationId="{D2411C21-1E3B-CEC2-F092-8C8E58ACB834}"/>
          </ac:spMkLst>
        </pc:spChg>
        <pc:spChg chg="del">
          <ac:chgData name="Bathen  Marianne" userId="40032b85-13f4-4a3d-a3f5-3dc67848b475" providerId="ADAL" clId="{4E76BC83-81EE-450C-A630-E4391F4FF486}" dt="2023-09-05T09:42:49.550" v="460" actId="700"/>
          <ac:spMkLst>
            <pc:docMk/>
            <pc:sldMk cId="1732696764" sldId="282"/>
            <ac:spMk id="9" creationId="{534A5134-9445-F5C6-A7F9-3C9AF5ED5700}"/>
          </ac:spMkLst>
        </pc:spChg>
        <pc:spChg chg="add mod ord">
          <ac:chgData name="Bathen  Marianne" userId="40032b85-13f4-4a3d-a3f5-3dc67848b475" providerId="ADAL" clId="{4E76BC83-81EE-450C-A630-E4391F4FF486}" dt="2023-09-07T08:14:10.482" v="4999" actId="20577"/>
          <ac:spMkLst>
            <pc:docMk/>
            <pc:sldMk cId="1732696764" sldId="282"/>
            <ac:spMk id="10" creationId="{3DE7A57A-71B5-B039-5B52-44E1D2B19B7C}"/>
          </ac:spMkLst>
        </pc:spChg>
        <pc:spChg chg="add del mod ord">
          <ac:chgData name="Bathen  Marianne" userId="40032b85-13f4-4a3d-a3f5-3dc67848b475" providerId="ADAL" clId="{4E76BC83-81EE-450C-A630-E4391F4FF486}" dt="2023-09-05T11:24:40.999" v="524" actId="26606"/>
          <ac:spMkLst>
            <pc:docMk/>
            <pc:sldMk cId="1732696764" sldId="282"/>
            <ac:spMk id="11" creationId="{CD8A786B-25FC-1C12-2E89-90A56442B70A}"/>
          </ac:spMkLst>
        </pc:spChg>
        <pc:spChg chg="add del mod">
          <ac:chgData name="Bathen  Marianne" userId="40032b85-13f4-4a3d-a3f5-3dc67848b475" providerId="ADAL" clId="{4E76BC83-81EE-450C-A630-E4391F4FF486}" dt="2023-09-05T11:24:40.420" v="521" actId="26606"/>
          <ac:spMkLst>
            <pc:docMk/>
            <pc:sldMk cId="1732696764" sldId="282"/>
            <ac:spMk id="17" creationId="{9A3F4AB0-0A13-32DA-3F8D-5AFAB4C58980}"/>
          </ac:spMkLst>
        </pc:spChg>
        <pc:spChg chg="add del">
          <ac:chgData name="Bathen  Marianne" userId="40032b85-13f4-4a3d-a3f5-3dc67848b475" providerId="ADAL" clId="{4E76BC83-81EE-450C-A630-E4391F4FF486}" dt="2023-09-05T11:24:40.975" v="523" actId="26606"/>
          <ac:spMkLst>
            <pc:docMk/>
            <pc:sldMk cId="1732696764" sldId="282"/>
            <ac:spMk id="19" creationId="{70C4AC1F-7F75-05B6-0429-4646A6F3AF56}"/>
          </ac:spMkLst>
        </pc:spChg>
        <pc:spChg chg="add del">
          <ac:chgData name="Bathen  Marianne" userId="40032b85-13f4-4a3d-a3f5-3dc67848b475" providerId="ADAL" clId="{4E76BC83-81EE-450C-A630-E4391F4FF486}" dt="2023-09-05T11:24:40.975" v="523" actId="26606"/>
          <ac:spMkLst>
            <pc:docMk/>
            <pc:sldMk cId="1732696764" sldId="282"/>
            <ac:spMk id="20" creationId="{8E4080B2-E28A-D97D-1E3E-9C295AB91FA6}"/>
          </ac:spMkLst>
        </pc:spChg>
        <pc:spChg chg="add mod">
          <ac:chgData name="Bathen  Marianne" userId="40032b85-13f4-4a3d-a3f5-3dc67848b475" providerId="ADAL" clId="{4E76BC83-81EE-450C-A630-E4391F4FF486}" dt="2023-09-05T11:24:40.999" v="524" actId="26606"/>
          <ac:spMkLst>
            <pc:docMk/>
            <pc:sldMk cId="1732696764" sldId="282"/>
            <ac:spMk id="23" creationId="{9A3F4AB0-0A13-32DA-3F8D-5AFAB4C58980}"/>
          </ac:spMkLst>
        </pc:spChg>
        <pc:picChg chg="add del">
          <ac:chgData name="Bathen  Marianne" userId="40032b85-13f4-4a3d-a3f5-3dc67848b475" providerId="ADAL" clId="{4E76BC83-81EE-450C-A630-E4391F4FF486}" dt="2023-09-05T11:24:40.420" v="521" actId="26606"/>
          <ac:picMkLst>
            <pc:docMk/>
            <pc:sldMk cId="1732696764" sldId="282"/>
            <ac:picMk id="13" creationId="{80C195D7-2928-8C9B-56A3-DA78FCE888CE}"/>
          </ac:picMkLst>
        </pc:picChg>
        <pc:picChg chg="add del">
          <ac:chgData name="Bathen  Marianne" userId="40032b85-13f4-4a3d-a3f5-3dc67848b475" providerId="ADAL" clId="{4E76BC83-81EE-450C-A630-E4391F4FF486}" dt="2023-09-05T11:24:40.975" v="523" actId="26606"/>
          <ac:picMkLst>
            <pc:docMk/>
            <pc:sldMk cId="1732696764" sldId="282"/>
            <ac:picMk id="21" creationId="{37B81CE9-6CD0-E43D-3BBE-79E6D3293974}"/>
          </ac:picMkLst>
        </pc:picChg>
        <pc:picChg chg="add">
          <ac:chgData name="Bathen  Marianne" userId="40032b85-13f4-4a3d-a3f5-3dc67848b475" providerId="ADAL" clId="{4E76BC83-81EE-450C-A630-E4391F4FF486}" dt="2023-09-05T11:24:40.999" v="524" actId="26606"/>
          <ac:picMkLst>
            <pc:docMk/>
            <pc:sldMk cId="1732696764" sldId="282"/>
            <ac:picMk id="24" creationId="{80C195D7-2928-8C9B-56A3-DA78FCE888CE}"/>
          </ac:picMkLst>
        </pc:picChg>
      </pc:sldChg>
      <pc:sldChg chg="addSp delSp modSp new del mod modClrScheme modShow chgLayout">
        <pc:chgData name="Bathen  Marianne" userId="40032b85-13f4-4a3d-a3f5-3dc67848b475" providerId="ADAL" clId="{4E76BC83-81EE-450C-A630-E4391F4FF486}" dt="2023-09-06T11:44:30.615" v="2552" actId="47"/>
        <pc:sldMkLst>
          <pc:docMk/>
          <pc:sldMk cId="2384282794" sldId="283"/>
        </pc:sldMkLst>
        <pc:spChg chg="add mod ord">
          <ac:chgData name="Bathen  Marianne" userId="40032b85-13f4-4a3d-a3f5-3dc67848b475" providerId="ADAL" clId="{4E76BC83-81EE-450C-A630-E4391F4FF486}" dt="2023-09-05T11:28:45.926" v="729" actId="26606"/>
          <ac:spMkLst>
            <pc:docMk/>
            <pc:sldMk cId="2384282794" sldId="283"/>
            <ac:spMk id="2" creationId="{8B2B4A2B-5DC1-4C25-4B19-EB3BB3E18E97}"/>
          </ac:spMkLst>
        </pc:spChg>
        <pc:spChg chg="del mod ord">
          <ac:chgData name="Bathen  Marianne" userId="40032b85-13f4-4a3d-a3f5-3dc67848b475" providerId="ADAL" clId="{4E76BC83-81EE-450C-A630-E4391F4FF486}" dt="2023-09-05T11:27:18.451" v="617" actId="700"/>
          <ac:spMkLst>
            <pc:docMk/>
            <pc:sldMk cId="2384282794" sldId="283"/>
            <ac:spMk id="4" creationId="{5D42D451-3146-92E9-B876-A3CE19FD687C}"/>
          </ac:spMkLst>
        </pc:spChg>
        <pc:spChg chg="del mod ord">
          <ac:chgData name="Bathen  Marianne" userId="40032b85-13f4-4a3d-a3f5-3dc67848b475" providerId="ADAL" clId="{4E76BC83-81EE-450C-A630-E4391F4FF486}" dt="2023-09-05T11:27:18.451" v="617" actId="700"/>
          <ac:spMkLst>
            <pc:docMk/>
            <pc:sldMk cId="2384282794" sldId="283"/>
            <ac:spMk id="5" creationId="{8E704813-A7B9-FB53-C3F7-5724BD0CC058}"/>
          </ac:spMkLst>
        </pc:spChg>
        <pc:spChg chg="del">
          <ac:chgData name="Bathen  Marianne" userId="40032b85-13f4-4a3d-a3f5-3dc67848b475" providerId="ADAL" clId="{4E76BC83-81EE-450C-A630-E4391F4FF486}" dt="2023-09-05T11:27:18.451" v="617" actId="700"/>
          <ac:spMkLst>
            <pc:docMk/>
            <pc:sldMk cId="2384282794" sldId="283"/>
            <ac:spMk id="6" creationId="{06C6D858-F806-A6DE-1E65-96AC3092C0D1}"/>
          </ac:spMkLst>
        </pc:spChg>
        <pc:spChg chg="del">
          <ac:chgData name="Bathen  Marianne" userId="40032b85-13f4-4a3d-a3f5-3dc67848b475" providerId="ADAL" clId="{4E76BC83-81EE-450C-A630-E4391F4FF486}" dt="2023-09-05T11:27:18.451" v="617" actId="700"/>
          <ac:spMkLst>
            <pc:docMk/>
            <pc:sldMk cId="2384282794" sldId="283"/>
            <ac:spMk id="7" creationId="{39B0444F-EF12-511B-D4A3-4DEB5762C6C8}"/>
          </ac:spMkLst>
        </pc:spChg>
        <pc:spChg chg="del">
          <ac:chgData name="Bathen  Marianne" userId="40032b85-13f4-4a3d-a3f5-3dc67848b475" providerId="ADAL" clId="{4E76BC83-81EE-450C-A630-E4391F4FF486}" dt="2023-09-05T11:27:18.451" v="617" actId="700"/>
          <ac:spMkLst>
            <pc:docMk/>
            <pc:sldMk cId="2384282794" sldId="283"/>
            <ac:spMk id="8" creationId="{B505ACC4-F4A2-34D5-CEFD-8D3309983CDF}"/>
          </ac:spMkLst>
        </pc:spChg>
        <pc:spChg chg="del">
          <ac:chgData name="Bathen  Marianne" userId="40032b85-13f4-4a3d-a3f5-3dc67848b475" providerId="ADAL" clId="{4E76BC83-81EE-450C-A630-E4391F4FF486}" dt="2023-09-05T11:27:18.451" v="617" actId="700"/>
          <ac:spMkLst>
            <pc:docMk/>
            <pc:sldMk cId="2384282794" sldId="283"/>
            <ac:spMk id="9" creationId="{5E45F9B3-D9AC-7AA5-876A-88419CB12BB3}"/>
          </ac:spMkLst>
        </pc:spChg>
        <pc:spChg chg="del">
          <ac:chgData name="Bathen  Marianne" userId="40032b85-13f4-4a3d-a3f5-3dc67848b475" providerId="ADAL" clId="{4E76BC83-81EE-450C-A630-E4391F4FF486}" dt="2023-09-05T11:27:18.451" v="617" actId="700"/>
          <ac:spMkLst>
            <pc:docMk/>
            <pc:sldMk cId="2384282794" sldId="283"/>
            <ac:spMk id="10" creationId="{7F579CDC-5BC6-5815-191E-217584107B8F}"/>
          </ac:spMkLst>
        </pc:spChg>
        <pc:spChg chg="add mod ord">
          <ac:chgData name="Bathen  Marianne" userId="40032b85-13f4-4a3d-a3f5-3dc67848b475" providerId="ADAL" clId="{4E76BC83-81EE-450C-A630-E4391F4FF486}" dt="2023-09-05T11:28:45.926" v="729" actId="26606"/>
          <ac:spMkLst>
            <pc:docMk/>
            <pc:sldMk cId="2384282794" sldId="283"/>
            <ac:spMk id="11" creationId="{8D6F9A38-55E0-FB45-88C6-0F0B4F79447E}"/>
          </ac:spMkLst>
        </pc:spChg>
        <pc:spChg chg="add del mod ord">
          <ac:chgData name="Bathen  Marianne" userId="40032b85-13f4-4a3d-a3f5-3dc67848b475" providerId="ADAL" clId="{4E76BC83-81EE-450C-A630-E4391F4FF486}" dt="2023-09-05T11:31:52.198" v="887" actId="20577"/>
          <ac:spMkLst>
            <pc:docMk/>
            <pc:sldMk cId="2384282794" sldId="283"/>
            <ac:spMk id="12" creationId="{45FFB120-5C37-AE32-D32A-B6AB5F04601D}"/>
          </ac:spMkLst>
        </pc:spChg>
        <pc:spChg chg="add del mod">
          <ac:chgData name="Bathen  Marianne" userId="40032b85-13f4-4a3d-a3f5-3dc67848b475" providerId="ADAL" clId="{4E76BC83-81EE-450C-A630-E4391F4FF486}" dt="2023-09-05T11:28:45.926" v="729" actId="26606"/>
          <ac:spMkLst>
            <pc:docMk/>
            <pc:sldMk cId="2384282794" sldId="283"/>
            <ac:spMk id="18" creationId="{E497F917-8FF9-D637-C4CE-9E50DFBE55F3}"/>
          </ac:spMkLst>
        </pc:spChg>
        <pc:graphicFrameChg chg="add del">
          <ac:chgData name="Bathen  Marianne" userId="40032b85-13f4-4a3d-a3f5-3dc67848b475" providerId="ADAL" clId="{4E76BC83-81EE-450C-A630-E4391F4FF486}" dt="2023-09-05T11:28:43.081" v="727" actId="26606"/>
          <ac:graphicFrameMkLst>
            <pc:docMk/>
            <pc:sldMk cId="2384282794" sldId="283"/>
            <ac:graphicFrameMk id="14" creationId="{54453DB9-84C2-CDF8-8C39-C18848FACF06}"/>
          </ac:graphicFrameMkLst>
        </pc:graphicFrameChg>
        <pc:graphicFrameChg chg="add del">
          <ac:chgData name="Bathen  Marianne" userId="40032b85-13f4-4a3d-a3f5-3dc67848b475" providerId="ADAL" clId="{4E76BC83-81EE-450C-A630-E4391F4FF486}" dt="2023-09-05T11:28:45.926" v="729" actId="26606"/>
          <ac:graphicFrameMkLst>
            <pc:docMk/>
            <pc:sldMk cId="2384282794" sldId="283"/>
            <ac:graphicFrameMk id="16" creationId="{67F402AD-1253-B55D-7412-30C8914FEAE5}"/>
          </ac:graphicFrameMkLst>
        </pc:graphicFrameChg>
      </pc:sldChg>
      <pc:sldChg chg="addSp delSp modSp new mod modClrScheme modAnim chgLayout">
        <pc:chgData name="Bathen  Marianne" userId="40032b85-13f4-4a3d-a3f5-3dc67848b475" providerId="ADAL" clId="{4E76BC83-81EE-450C-A630-E4391F4FF486}" dt="2023-09-12T11:30:50.906" v="34516"/>
        <pc:sldMkLst>
          <pc:docMk/>
          <pc:sldMk cId="1665039570" sldId="284"/>
        </pc:sldMkLst>
        <pc:spChg chg="add mod ord">
          <ac:chgData name="Bathen  Marianne" userId="40032b85-13f4-4a3d-a3f5-3dc67848b475" providerId="ADAL" clId="{4E76BC83-81EE-450C-A630-E4391F4FF486}" dt="2023-09-05T11:25:41.439" v="528"/>
          <ac:spMkLst>
            <pc:docMk/>
            <pc:sldMk cId="1665039570" sldId="284"/>
            <ac:spMk id="2" creationId="{78DBF4A0-2F59-856B-F9B1-B8BC4F0A9DF9}"/>
          </ac:spMkLst>
        </pc:spChg>
        <pc:spChg chg="add del mod">
          <ac:chgData name="Bathen  Marianne" userId="40032b85-13f4-4a3d-a3f5-3dc67848b475" providerId="ADAL" clId="{4E76BC83-81EE-450C-A630-E4391F4FF486}" dt="2023-09-08T12:23:58.932" v="10781" actId="478"/>
          <ac:spMkLst>
            <pc:docMk/>
            <pc:sldMk cId="1665039570" sldId="284"/>
            <ac:spMk id="3" creationId="{B76C898E-798B-5FA7-6B74-08792D02B791}"/>
          </ac:spMkLst>
        </pc:spChg>
        <pc:spChg chg="mod ord">
          <ac:chgData name="Bathen  Marianne" userId="40032b85-13f4-4a3d-a3f5-3dc67848b475" providerId="ADAL" clId="{4E76BC83-81EE-450C-A630-E4391F4FF486}" dt="2023-09-05T11:24:54.167" v="526" actId="700"/>
          <ac:spMkLst>
            <pc:docMk/>
            <pc:sldMk cId="1665039570" sldId="284"/>
            <ac:spMk id="3" creationId="{CAEA6A3F-86A9-7922-A339-76266D73E06F}"/>
          </ac:spMkLst>
        </pc:spChg>
        <pc:spChg chg="add del mod">
          <ac:chgData name="Bathen  Marianne" userId="40032b85-13f4-4a3d-a3f5-3dc67848b475" providerId="ADAL" clId="{4E76BC83-81EE-450C-A630-E4391F4FF486}" dt="2023-09-08T12:23:58.661" v="10780" actId="478"/>
          <ac:spMkLst>
            <pc:docMk/>
            <pc:sldMk cId="1665039570" sldId="284"/>
            <ac:spMk id="4" creationId="{2AF8819E-BB64-C4E9-6D2E-E3E6017524C0}"/>
          </ac:spMkLst>
        </pc:spChg>
        <pc:spChg chg="del mod ord">
          <ac:chgData name="Bathen  Marianne" userId="40032b85-13f4-4a3d-a3f5-3dc67848b475" providerId="ADAL" clId="{4E76BC83-81EE-450C-A630-E4391F4FF486}" dt="2023-09-05T11:24:12" v="519" actId="700"/>
          <ac:spMkLst>
            <pc:docMk/>
            <pc:sldMk cId="1665039570" sldId="284"/>
            <ac:spMk id="4" creationId="{BFEB5FEE-5E81-BB3E-546E-982F556EF0B7}"/>
          </ac:spMkLst>
        </pc:spChg>
        <pc:spChg chg="add mod">
          <ac:chgData name="Bathen  Marianne" userId="40032b85-13f4-4a3d-a3f5-3dc67848b475" providerId="ADAL" clId="{4E76BC83-81EE-450C-A630-E4391F4FF486}" dt="2023-09-09T14:49:40.379" v="25563" actId="14100"/>
          <ac:spMkLst>
            <pc:docMk/>
            <pc:sldMk cId="1665039570" sldId="284"/>
            <ac:spMk id="5" creationId="{78E984B8-B692-E81C-1E4F-A6F20D50F247}"/>
          </ac:spMkLst>
        </pc:spChg>
        <pc:spChg chg="del mod ord">
          <ac:chgData name="Bathen  Marianne" userId="40032b85-13f4-4a3d-a3f5-3dc67848b475" providerId="ADAL" clId="{4E76BC83-81EE-450C-A630-E4391F4FF486}" dt="2023-09-05T11:24:12" v="519" actId="700"/>
          <ac:spMkLst>
            <pc:docMk/>
            <pc:sldMk cId="1665039570" sldId="284"/>
            <ac:spMk id="5" creationId="{DA9CCE8F-CEA2-7DC6-7D86-9706CD74DA74}"/>
          </ac:spMkLst>
        </pc:spChg>
        <pc:spChg chg="del">
          <ac:chgData name="Bathen  Marianne" userId="40032b85-13f4-4a3d-a3f5-3dc67848b475" providerId="ADAL" clId="{4E76BC83-81EE-450C-A630-E4391F4FF486}" dt="2023-09-05T11:24:12" v="519" actId="700"/>
          <ac:spMkLst>
            <pc:docMk/>
            <pc:sldMk cId="1665039570" sldId="284"/>
            <ac:spMk id="6" creationId="{9BF684E7-5C07-C0C0-A7CB-F6BBEEF160C5}"/>
          </ac:spMkLst>
        </pc:spChg>
        <pc:spChg chg="add mod">
          <ac:chgData name="Bathen  Marianne" userId="40032b85-13f4-4a3d-a3f5-3dc67848b475" providerId="ADAL" clId="{4E76BC83-81EE-450C-A630-E4391F4FF486}" dt="2023-09-09T14:49:54.838" v="25573" actId="14100"/>
          <ac:spMkLst>
            <pc:docMk/>
            <pc:sldMk cId="1665039570" sldId="284"/>
            <ac:spMk id="6" creationId="{F4F1A7F7-FC61-43DE-F20A-4A1FBA25CA5F}"/>
          </ac:spMkLst>
        </pc:spChg>
        <pc:spChg chg="add mod">
          <ac:chgData name="Bathen  Marianne" userId="40032b85-13f4-4a3d-a3f5-3dc67848b475" providerId="ADAL" clId="{4E76BC83-81EE-450C-A630-E4391F4FF486}" dt="2023-09-11T15:29:10.039" v="28902" actId="403"/>
          <ac:spMkLst>
            <pc:docMk/>
            <pc:sldMk cId="1665039570" sldId="284"/>
            <ac:spMk id="7" creationId="{2F24233A-22C7-336B-183E-0AA5366C83EA}"/>
          </ac:spMkLst>
        </pc:spChg>
        <pc:spChg chg="del">
          <ac:chgData name="Bathen  Marianne" userId="40032b85-13f4-4a3d-a3f5-3dc67848b475" providerId="ADAL" clId="{4E76BC83-81EE-450C-A630-E4391F4FF486}" dt="2023-09-05T11:24:12" v="519" actId="700"/>
          <ac:spMkLst>
            <pc:docMk/>
            <pc:sldMk cId="1665039570" sldId="284"/>
            <ac:spMk id="7" creationId="{C16EC9AA-7A11-9979-D0A0-E4568AF2F5DE}"/>
          </ac:spMkLst>
        </pc:spChg>
        <pc:spChg chg="del mod ord">
          <ac:chgData name="Bathen  Marianne" userId="40032b85-13f4-4a3d-a3f5-3dc67848b475" providerId="ADAL" clId="{4E76BC83-81EE-450C-A630-E4391F4FF486}" dt="2023-09-05T11:24:12" v="519" actId="700"/>
          <ac:spMkLst>
            <pc:docMk/>
            <pc:sldMk cId="1665039570" sldId="284"/>
            <ac:spMk id="8" creationId="{B546946A-6271-3C86-6C8F-96606DD860E5}"/>
          </ac:spMkLst>
        </pc:spChg>
        <pc:spChg chg="add mod">
          <ac:chgData name="Bathen  Marianne" userId="40032b85-13f4-4a3d-a3f5-3dc67848b475" providerId="ADAL" clId="{4E76BC83-81EE-450C-A630-E4391F4FF486}" dt="2023-09-11T15:30:05.774" v="29006" actId="403"/>
          <ac:spMkLst>
            <pc:docMk/>
            <pc:sldMk cId="1665039570" sldId="284"/>
            <ac:spMk id="8" creationId="{D3AAC1FD-F527-67D1-4687-98E6D30151AB}"/>
          </ac:spMkLst>
        </pc:spChg>
        <pc:spChg chg="del">
          <ac:chgData name="Bathen  Marianne" userId="40032b85-13f4-4a3d-a3f5-3dc67848b475" providerId="ADAL" clId="{4E76BC83-81EE-450C-A630-E4391F4FF486}" dt="2023-09-05T11:24:12" v="519" actId="700"/>
          <ac:spMkLst>
            <pc:docMk/>
            <pc:sldMk cId="1665039570" sldId="284"/>
            <ac:spMk id="9" creationId="{41EA1687-0721-15CD-8486-5316692BB1AC}"/>
          </ac:spMkLst>
        </pc:spChg>
        <pc:spChg chg="del">
          <ac:chgData name="Bathen  Marianne" userId="40032b85-13f4-4a3d-a3f5-3dc67848b475" providerId="ADAL" clId="{4E76BC83-81EE-450C-A630-E4391F4FF486}" dt="2023-09-05T11:24:12" v="519" actId="700"/>
          <ac:spMkLst>
            <pc:docMk/>
            <pc:sldMk cId="1665039570" sldId="284"/>
            <ac:spMk id="10" creationId="{EE05E550-BFBE-5196-2CB1-2C683D9A1DAE}"/>
          </ac:spMkLst>
        </pc:spChg>
        <pc:spChg chg="add del mod ord">
          <ac:chgData name="Bathen  Marianne" userId="40032b85-13f4-4a3d-a3f5-3dc67848b475" providerId="ADAL" clId="{4E76BC83-81EE-450C-A630-E4391F4FF486}" dt="2023-09-05T11:24:54.167" v="526" actId="700"/>
          <ac:spMkLst>
            <pc:docMk/>
            <pc:sldMk cId="1665039570" sldId="284"/>
            <ac:spMk id="11" creationId="{45753CB6-8335-4354-E5AC-2DF77C500ADB}"/>
          </ac:spMkLst>
        </pc:spChg>
        <pc:spChg chg="add del mod ord">
          <ac:chgData name="Bathen  Marianne" userId="40032b85-13f4-4a3d-a3f5-3dc67848b475" providerId="ADAL" clId="{4E76BC83-81EE-450C-A630-E4391F4FF486}" dt="2023-09-05T11:24:54.167" v="526" actId="700"/>
          <ac:spMkLst>
            <pc:docMk/>
            <pc:sldMk cId="1665039570" sldId="284"/>
            <ac:spMk id="12" creationId="{82DEC6F8-C53C-B343-369E-CC14DCA43504}"/>
          </ac:spMkLst>
        </pc:spChg>
        <pc:spChg chg="add del mod ord">
          <ac:chgData name="Bathen  Marianne" userId="40032b85-13f4-4a3d-a3f5-3dc67848b475" providerId="ADAL" clId="{4E76BC83-81EE-450C-A630-E4391F4FF486}" dt="2023-09-05T11:24:54.167" v="526" actId="700"/>
          <ac:spMkLst>
            <pc:docMk/>
            <pc:sldMk cId="1665039570" sldId="284"/>
            <ac:spMk id="13" creationId="{9E01C97F-81C5-054F-EA44-0BC667B43696}"/>
          </ac:spMkLst>
        </pc:spChg>
        <pc:spChg chg="add del mod ord">
          <ac:chgData name="Bathen  Marianne" userId="40032b85-13f4-4a3d-a3f5-3dc67848b475" providerId="ADAL" clId="{4E76BC83-81EE-450C-A630-E4391F4FF486}" dt="2023-09-05T11:24:54.167" v="526" actId="700"/>
          <ac:spMkLst>
            <pc:docMk/>
            <pc:sldMk cId="1665039570" sldId="284"/>
            <ac:spMk id="14" creationId="{A5B05E8A-D37C-CC44-2D6D-EF1FC06F18E4}"/>
          </ac:spMkLst>
        </pc:spChg>
        <pc:spChg chg="add mod ord">
          <ac:chgData name="Bathen  Marianne" userId="40032b85-13f4-4a3d-a3f5-3dc67848b475" providerId="ADAL" clId="{4E76BC83-81EE-450C-A630-E4391F4FF486}" dt="2023-09-11T15:28:13.437" v="28807" actId="20577"/>
          <ac:spMkLst>
            <pc:docMk/>
            <pc:sldMk cId="1665039570" sldId="284"/>
            <ac:spMk id="15" creationId="{DA278604-A01A-3290-62BD-DF377FB525EE}"/>
          </ac:spMkLst>
        </pc:spChg>
        <pc:spChg chg="add mod ord">
          <ac:chgData name="Bathen  Marianne" userId="40032b85-13f4-4a3d-a3f5-3dc67848b475" providerId="ADAL" clId="{4E76BC83-81EE-450C-A630-E4391F4FF486}" dt="2023-09-11T15:28:48.429" v="28900" actId="20577"/>
          <ac:spMkLst>
            <pc:docMk/>
            <pc:sldMk cId="1665039570" sldId="284"/>
            <ac:spMk id="16" creationId="{BDCCF18A-FBD8-98CD-87B9-7EBD36DA5495}"/>
          </ac:spMkLst>
        </pc:spChg>
      </pc:sldChg>
      <pc:sldChg chg="addSp delSp modSp new mod ord modClrScheme modAnim chgLayout modNotesTx">
        <pc:chgData name="Bathen  Marianne" userId="40032b85-13f4-4a3d-a3f5-3dc67848b475" providerId="ADAL" clId="{4E76BC83-81EE-450C-A630-E4391F4FF486}" dt="2023-09-11T14:54:44.624" v="28136" actId="1076"/>
        <pc:sldMkLst>
          <pc:docMk/>
          <pc:sldMk cId="1113930416" sldId="285"/>
        </pc:sldMkLst>
        <pc:spChg chg="del">
          <ac:chgData name="Bathen  Marianne" userId="40032b85-13f4-4a3d-a3f5-3dc67848b475" providerId="ADAL" clId="{4E76BC83-81EE-450C-A630-E4391F4FF486}" dt="2023-09-05T11:25:03.144" v="527" actId="700"/>
          <ac:spMkLst>
            <pc:docMk/>
            <pc:sldMk cId="1113930416" sldId="285"/>
            <ac:spMk id="2" creationId="{1A48D494-2EF7-742F-6F7B-E6192D667A34}"/>
          </ac:spMkLst>
        </pc:spChg>
        <pc:spChg chg="add mod">
          <ac:chgData name="Bathen  Marianne" userId="40032b85-13f4-4a3d-a3f5-3dc67848b475" providerId="ADAL" clId="{4E76BC83-81EE-450C-A630-E4391F4FF486}" dt="2023-09-11T14:54:32.636" v="28133" actId="1036"/>
          <ac:spMkLst>
            <pc:docMk/>
            <pc:sldMk cId="1113930416" sldId="285"/>
            <ac:spMk id="2" creationId="{A6CEFA9B-C358-F6E7-D7EA-DA1B6B21A5DD}"/>
          </ac:spMkLst>
        </pc:spChg>
        <pc:spChg chg="del mod ord">
          <ac:chgData name="Bathen  Marianne" userId="40032b85-13f4-4a3d-a3f5-3dc67848b475" providerId="ADAL" clId="{4E76BC83-81EE-450C-A630-E4391F4FF486}" dt="2023-09-05T11:25:03.144" v="527" actId="700"/>
          <ac:spMkLst>
            <pc:docMk/>
            <pc:sldMk cId="1113930416" sldId="285"/>
            <ac:spMk id="3" creationId="{3A41BB74-0F79-E9A3-A943-DDD540A85AEE}"/>
          </ac:spMkLst>
        </pc:spChg>
        <pc:spChg chg="add mod">
          <ac:chgData name="Bathen  Marianne" userId="40032b85-13f4-4a3d-a3f5-3dc67848b475" providerId="ADAL" clId="{4E76BC83-81EE-450C-A630-E4391F4FF486}" dt="2023-09-11T14:54:44.624" v="28136" actId="1076"/>
          <ac:spMkLst>
            <pc:docMk/>
            <pc:sldMk cId="1113930416" sldId="285"/>
            <ac:spMk id="3" creationId="{41F2C63C-7A88-F8C6-B44C-D43932163431}"/>
          </ac:spMkLst>
        </pc:spChg>
        <pc:spChg chg="add del mod ord">
          <ac:chgData name="Bathen  Marianne" userId="40032b85-13f4-4a3d-a3f5-3dc67848b475" providerId="ADAL" clId="{4E76BC83-81EE-450C-A630-E4391F4FF486}" dt="2023-09-06T11:41:33.492" v="2142" actId="478"/>
          <ac:spMkLst>
            <pc:docMk/>
            <pc:sldMk cId="1113930416" sldId="285"/>
            <ac:spMk id="4" creationId="{77273A97-E9AD-D4D5-6201-4A04EB36D80E}"/>
          </ac:spMkLst>
        </pc:spChg>
        <pc:spChg chg="del mod ord">
          <ac:chgData name="Bathen  Marianne" userId="40032b85-13f4-4a3d-a3f5-3dc67848b475" providerId="ADAL" clId="{4E76BC83-81EE-450C-A630-E4391F4FF486}" dt="2023-09-05T11:25:03.144" v="527" actId="700"/>
          <ac:spMkLst>
            <pc:docMk/>
            <pc:sldMk cId="1113930416" sldId="285"/>
            <ac:spMk id="4" creationId="{D0D4411F-73AA-C0A7-AA73-82CC501B5FA7}"/>
          </ac:spMkLst>
        </pc:spChg>
        <pc:spChg chg="add mod ord">
          <ac:chgData name="Bathen  Marianne" userId="40032b85-13f4-4a3d-a3f5-3dc67848b475" providerId="ADAL" clId="{4E76BC83-81EE-450C-A630-E4391F4FF486}" dt="2023-09-06T11:24:00.791" v="1343" actId="700"/>
          <ac:spMkLst>
            <pc:docMk/>
            <pc:sldMk cId="1113930416" sldId="285"/>
            <ac:spMk id="5" creationId="{0F50F5CA-229F-B1C5-26E7-51FFE87DD834}"/>
          </ac:spMkLst>
        </pc:spChg>
        <pc:spChg chg="add del mod ord">
          <ac:chgData name="Bathen  Marianne" userId="40032b85-13f4-4a3d-a3f5-3dc67848b475" providerId="ADAL" clId="{4E76BC83-81EE-450C-A630-E4391F4FF486}" dt="2023-09-06T11:24:00.791" v="1343" actId="700"/>
          <ac:spMkLst>
            <pc:docMk/>
            <pc:sldMk cId="1113930416" sldId="285"/>
            <ac:spMk id="6" creationId="{A69D95A7-9767-4861-ACF1-F7B0E059AEED}"/>
          </ac:spMkLst>
        </pc:spChg>
        <pc:spChg chg="add mod ord">
          <ac:chgData name="Bathen  Marianne" userId="40032b85-13f4-4a3d-a3f5-3dc67848b475" providerId="ADAL" clId="{4E76BC83-81EE-450C-A630-E4391F4FF486}" dt="2023-09-06T11:24:00.791" v="1343" actId="700"/>
          <ac:spMkLst>
            <pc:docMk/>
            <pc:sldMk cId="1113930416" sldId="285"/>
            <ac:spMk id="7" creationId="{EFCEE1BF-F319-CFF3-28B5-62D8E9DEF9EC}"/>
          </ac:spMkLst>
        </pc:spChg>
        <pc:spChg chg="add del mod ord">
          <ac:chgData name="Bathen  Marianne" userId="40032b85-13f4-4a3d-a3f5-3dc67848b475" providerId="ADAL" clId="{4E76BC83-81EE-450C-A630-E4391F4FF486}" dt="2023-09-06T11:41:33.492" v="2142" actId="478"/>
          <ac:spMkLst>
            <pc:docMk/>
            <pc:sldMk cId="1113930416" sldId="285"/>
            <ac:spMk id="8" creationId="{44B8B443-6B5A-B179-A003-3282E6905044}"/>
          </ac:spMkLst>
        </pc:spChg>
        <pc:spChg chg="add del mod ord">
          <ac:chgData name="Bathen  Marianne" userId="40032b85-13f4-4a3d-a3f5-3dc67848b475" providerId="ADAL" clId="{4E76BC83-81EE-450C-A630-E4391F4FF486}" dt="2023-09-11T14:54:23.710" v="28112" actId="14100"/>
          <ac:spMkLst>
            <pc:docMk/>
            <pc:sldMk cId="1113930416" sldId="285"/>
            <ac:spMk id="9" creationId="{B4485CEE-7F4C-F17B-CA41-E7D1DFEE40FA}"/>
          </ac:spMkLst>
        </pc:spChg>
        <pc:spChg chg="add del mod ord">
          <ac:chgData name="Bathen  Marianne" userId="40032b85-13f4-4a3d-a3f5-3dc67848b475" providerId="ADAL" clId="{4E76BC83-81EE-450C-A630-E4391F4FF486}" dt="2023-09-06T11:24:17.289" v="1350"/>
          <ac:spMkLst>
            <pc:docMk/>
            <pc:sldMk cId="1113930416" sldId="285"/>
            <ac:spMk id="10" creationId="{38AD7F3C-BCDE-686C-3680-1126DBF90F3D}"/>
          </ac:spMkLst>
        </pc:spChg>
        <pc:picChg chg="add del mod">
          <ac:chgData name="Bathen  Marianne" userId="40032b85-13f4-4a3d-a3f5-3dc67848b475" providerId="ADAL" clId="{4E76BC83-81EE-450C-A630-E4391F4FF486}" dt="2023-09-06T11:23:42.495" v="1342"/>
          <ac:picMkLst>
            <pc:docMk/>
            <pc:sldMk cId="1113930416" sldId="285"/>
            <ac:picMk id="3" creationId="{9773F88C-6AC4-E4AC-7FA1-F8A4EAE511BA}"/>
          </ac:picMkLst>
        </pc:picChg>
        <pc:picChg chg="add del mod">
          <ac:chgData name="Bathen  Marianne" userId="40032b85-13f4-4a3d-a3f5-3dc67848b475" providerId="ADAL" clId="{4E76BC83-81EE-450C-A630-E4391F4FF486}" dt="2023-09-06T11:24:13.014" v="1348"/>
          <ac:picMkLst>
            <pc:docMk/>
            <pc:sldMk cId="1113930416" sldId="285"/>
            <ac:picMk id="12" creationId="{3B91F5B3-128F-290B-7360-204E9AA0B3FF}"/>
          </ac:picMkLst>
        </pc:picChg>
        <pc:picChg chg="add mod">
          <ac:chgData name="Bathen  Marianne" userId="40032b85-13f4-4a3d-a3f5-3dc67848b475" providerId="ADAL" clId="{4E76BC83-81EE-450C-A630-E4391F4FF486}" dt="2023-09-11T14:54:32.636" v="28133" actId="1036"/>
          <ac:picMkLst>
            <pc:docMk/>
            <pc:sldMk cId="1113930416" sldId="285"/>
            <ac:picMk id="14" creationId="{1822E258-9694-CE6A-9568-3FE66C4D3B86}"/>
          </ac:picMkLst>
        </pc:picChg>
        <pc:picChg chg="add mod">
          <ac:chgData name="Bathen  Marianne" userId="40032b85-13f4-4a3d-a3f5-3dc67848b475" providerId="ADAL" clId="{4E76BC83-81EE-450C-A630-E4391F4FF486}" dt="2023-09-11T14:54:34.424" v="28134" actId="1076"/>
          <ac:picMkLst>
            <pc:docMk/>
            <pc:sldMk cId="1113930416" sldId="285"/>
            <ac:picMk id="16" creationId="{B89A314E-F798-BB9F-4FAF-28D16251E73D}"/>
          </ac:picMkLst>
        </pc:picChg>
        <pc:picChg chg="add del mod">
          <ac:chgData name="Bathen  Marianne" userId="40032b85-13f4-4a3d-a3f5-3dc67848b475" providerId="ADAL" clId="{4E76BC83-81EE-450C-A630-E4391F4FF486}" dt="2023-09-06T11:26:24.979" v="1432" actId="21"/>
          <ac:picMkLst>
            <pc:docMk/>
            <pc:sldMk cId="1113930416" sldId="285"/>
            <ac:picMk id="18" creationId="{0A72B98A-962F-90C0-5E40-CBF2A86129F1}"/>
          </ac:picMkLst>
        </pc:picChg>
      </pc:sldChg>
      <pc:sldChg chg="addSp delSp modSp add del mod modClrScheme chgLayout">
        <pc:chgData name="Bathen  Marianne" userId="40032b85-13f4-4a3d-a3f5-3dc67848b475" providerId="ADAL" clId="{4E76BC83-81EE-450C-A630-E4391F4FF486}" dt="2023-09-05T11:40:16.646" v="1153" actId="47"/>
        <pc:sldMkLst>
          <pc:docMk/>
          <pc:sldMk cId="2535506152" sldId="286"/>
        </pc:sldMkLst>
        <pc:spChg chg="mod">
          <ac:chgData name="Bathen  Marianne" userId="40032b85-13f4-4a3d-a3f5-3dc67848b475" providerId="ADAL" clId="{4E76BC83-81EE-450C-A630-E4391F4FF486}" dt="2023-09-05T11:29:18.251" v="733" actId="26606"/>
          <ac:spMkLst>
            <pc:docMk/>
            <pc:sldMk cId="2535506152" sldId="286"/>
            <ac:spMk id="2" creationId="{8B2B4A2B-5DC1-4C25-4B19-EB3BB3E18E97}"/>
          </ac:spMkLst>
        </pc:spChg>
        <pc:spChg chg="mod">
          <ac:chgData name="Bathen  Marianne" userId="40032b85-13f4-4a3d-a3f5-3dc67848b475" providerId="ADAL" clId="{4E76BC83-81EE-450C-A630-E4391F4FF486}" dt="2023-09-05T11:29:18.251" v="733" actId="26606"/>
          <ac:spMkLst>
            <pc:docMk/>
            <pc:sldMk cId="2535506152" sldId="286"/>
            <ac:spMk id="11" creationId="{8D6F9A38-55E0-FB45-88C6-0F0B4F79447E}"/>
          </ac:spMkLst>
        </pc:spChg>
        <pc:spChg chg="add del">
          <ac:chgData name="Bathen  Marianne" userId="40032b85-13f4-4a3d-a3f5-3dc67848b475" providerId="ADAL" clId="{4E76BC83-81EE-450C-A630-E4391F4FF486}" dt="2023-09-05T11:29:18.251" v="733" actId="26606"/>
          <ac:spMkLst>
            <pc:docMk/>
            <pc:sldMk cId="2535506152" sldId="286"/>
            <ac:spMk id="12" creationId="{45FFB120-5C37-AE32-D32A-B6AB5F04601D}"/>
          </ac:spMkLst>
        </pc:spChg>
        <pc:graphicFrameChg chg="add del">
          <ac:chgData name="Bathen  Marianne" userId="40032b85-13f4-4a3d-a3f5-3dc67848b475" providerId="ADAL" clId="{4E76BC83-81EE-450C-A630-E4391F4FF486}" dt="2023-09-05T11:29:18.227" v="732" actId="26606"/>
          <ac:graphicFrameMkLst>
            <pc:docMk/>
            <pc:sldMk cId="2535506152" sldId="286"/>
            <ac:graphicFrameMk id="14" creationId="{E4E4DE28-F6E0-0063-502D-E88E7F57EF8D}"/>
          </ac:graphicFrameMkLst>
        </pc:graphicFrameChg>
        <pc:graphicFrameChg chg="add mod modGraphic">
          <ac:chgData name="Bathen  Marianne" userId="40032b85-13f4-4a3d-a3f5-3dc67848b475" providerId="ADAL" clId="{4E76BC83-81EE-450C-A630-E4391F4FF486}" dt="2023-09-05T11:37:09.593" v="999"/>
          <ac:graphicFrameMkLst>
            <pc:docMk/>
            <pc:sldMk cId="2535506152" sldId="286"/>
            <ac:graphicFrameMk id="16" creationId="{F7216FBE-3369-2489-54D3-F181C2CD482C}"/>
          </ac:graphicFrameMkLst>
        </pc:graphicFrameChg>
      </pc:sldChg>
      <pc:sldChg chg="addSp delSp modSp new mod modNotesTx">
        <pc:chgData name="Bathen  Marianne" userId="40032b85-13f4-4a3d-a3f5-3dc67848b475" providerId="ADAL" clId="{4E76BC83-81EE-450C-A630-E4391F4FF486}" dt="2023-09-12T01:38:28.516" v="33246" actId="20577"/>
        <pc:sldMkLst>
          <pc:docMk/>
          <pc:sldMk cId="3062334246" sldId="287"/>
        </pc:sldMkLst>
        <pc:spChg chg="mod">
          <ac:chgData name="Bathen  Marianne" userId="40032b85-13f4-4a3d-a3f5-3dc67848b475" providerId="ADAL" clId="{4E76BC83-81EE-450C-A630-E4391F4FF486}" dt="2023-09-05T11:33:46.302" v="991" actId="20577"/>
          <ac:spMkLst>
            <pc:docMk/>
            <pc:sldMk cId="3062334246" sldId="287"/>
            <ac:spMk id="3" creationId="{E3777C40-5FCA-8B9B-B64D-2FAAEE7C24DE}"/>
          </ac:spMkLst>
        </pc:spChg>
        <pc:spChg chg="del">
          <ac:chgData name="Bathen  Marianne" userId="40032b85-13f4-4a3d-a3f5-3dc67848b475" providerId="ADAL" clId="{4E76BC83-81EE-450C-A630-E4391F4FF486}" dt="2023-09-05T11:33:55.378" v="994" actId="478"/>
          <ac:spMkLst>
            <pc:docMk/>
            <pc:sldMk cId="3062334246" sldId="287"/>
            <ac:spMk id="4" creationId="{9CB79A31-6C91-5918-24EE-E1C48ED97A53}"/>
          </ac:spMkLst>
        </pc:spChg>
        <pc:spChg chg="add mod">
          <ac:chgData name="Bathen  Marianne" userId="40032b85-13f4-4a3d-a3f5-3dc67848b475" providerId="ADAL" clId="{4E76BC83-81EE-450C-A630-E4391F4FF486}" dt="2023-09-05T11:33:56.224" v="995" actId="1076"/>
          <ac:spMkLst>
            <pc:docMk/>
            <pc:sldMk cId="3062334246" sldId="287"/>
            <ac:spMk id="5" creationId="{555544F0-EB72-1446-A6BC-23C835B48DE4}"/>
          </ac:spMkLst>
        </pc:spChg>
        <pc:spChg chg="add mod">
          <ac:chgData name="Bathen  Marianne" userId="40032b85-13f4-4a3d-a3f5-3dc67848b475" providerId="ADAL" clId="{4E76BC83-81EE-450C-A630-E4391F4FF486}" dt="2023-09-05T11:39:11.418" v="1053" actId="1076"/>
          <ac:spMkLst>
            <pc:docMk/>
            <pc:sldMk cId="3062334246" sldId="287"/>
            <ac:spMk id="6" creationId="{6EA15D6A-89A5-0DF0-46C5-AF724C6AC8EE}"/>
          </ac:spMkLst>
        </pc:spChg>
        <pc:spChg chg="add mod">
          <ac:chgData name="Bathen  Marianne" userId="40032b85-13f4-4a3d-a3f5-3dc67848b475" providerId="ADAL" clId="{4E76BC83-81EE-450C-A630-E4391F4FF486}" dt="2023-09-05T11:39:17.474" v="1055" actId="1076"/>
          <ac:spMkLst>
            <pc:docMk/>
            <pc:sldMk cId="3062334246" sldId="287"/>
            <ac:spMk id="7" creationId="{DA0C189B-9A62-8072-B930-130A7053F4FB}"/>
          </ac:spMkLst>
        </pc:spChg>
        <pc:spChg chg="add mod">
          <ac:chgData name="Bathen  Marianne" userId="40032b85-13f4-4a3d-a3f5-3dc67848b475" providerId="ADAL" clId="{4E76BC83-81EE-450C-A630-E4391F4FF486}" dt="2023-09-05T11:39:22.932" v="1058" actId="1076"/>
          <ac:spMkLst>
            <pc:docMk/>
            <pc:sldMk cId="3062334246" sldId="287"/>
            <ac:spMk id="8" creationId="{EE64A459-240F-5247-78E0-10D7B3D010FF}"/>
          </ac:spMkLst>
        </pc:spChg>
        <pc:spChg chg="add mod">
          <ac:chgData name="Bathen  Marianne" userId="40032b85-13f4-4a3d-a3f5-3dc67848b475" providerId="ADAL" clId="{4E76BC83-81EE-450C-A630-E4391F4FF486}" dt="2023-09-05T11:39:49.065" v="1095" actId="1076"/>
          <ac:spMkLst>
            <pc:docMk/>
            <pc:sldMk cId="3062334246" sldId="287"/>
            <ac:spMk id="9" creationId="{E6FA5FB6-92D3-FCC4-04FA-123877AD1445}"/>
          </ac:spMkLst>
        </pc:spChg>
        <pc:spChg chg="add mod">
          <ac:chgData name="Bathen  Marianne" userId="40032b85-13f4-4a3d-a3f5-3dc67848b475" providerId="ADAL" clId="{4E76BC83-81EE-450C-A630-E4391F4FF486}" dt="2023-09-05T11:40:08.871" v="1151" actId="20577"/>
          <ac:spMkLst>
            <pc:docMk/>
            <pc:sldMk cId="3062334246" sldId="287"/>
            <ac:spMk id="10" creationId="{AECA5BCD-3AE7-EC33-E6E6-0870A9176785}"/>
          </ac:spMkLst>
        </pc:spChg>
        <pc:spChg chg="add mod">
          <ac:chgData name="Bathen  Marianne" userId="40032b85-13f4-4a3d-a3f5-3dc67848b475" providerId="ADAL" clId="{4E76BC83-81EE-450C-A630-E4391F4FF486}" dt="2023-09-09T13:39:28.960" v="22725"/>
          <ac:spMkLst>
            <pc:docMk/>
            <pc:sldMk cId="3062334246" sldId="287"/>
            <ac:spMk id="11" creationId="{B439C435-99F1-B508-7A5C-2AD9F460AB65}"/>
          </ac:spMkLst>
        </pc:spChg>
        <pc:spChg chg="add mod">
          <ac:chgData name="Bathen  Marianne" userId="40032b85-13f4-4a3d-a3f5-3dc67848b475" providerId="ADAL" clId="{4E76BC83-81EE-450C-A630-E4391F4FF486}" dt="2023-09-12T01:38:28.516" v="33246" actId="20577"/>
          <ac:spMkLst>
            <pc:docMk/>
            <pc:sldMk cId="3062334246" sldId="287"/>
            <ac:spMk id="12" creationId="{BB6DA27A-5773-AFD9-C890-216175F144A6}"/>
          </ac:spMkLst>
        </pc:spChg>
      </pc:sldChg>
      <pc:sldChg chg="addSp delSp modSp add mod">
        <pc:chgData name="Bathen  Marianne" userId="40032b85-13f4-4a3d-a3f5-3dc67848b475" providerId="ADAL" clId="{4E76BC83-81EE-450C-A630-E4391F4FF486}" dt="2023-09-12T01:38:53.487" v="33249" actId="207"/>
        <pc:sldMkLst>
          <pc:docMk/>
          <pc:sldMk cId="3100424670" sldId="288"/>
        </pc:sldMkLst>
        <pc:spChg chg="mod">
          <ac:chgData name="Bathen  Marianne" userId="40032b85-13f4-4a3d-a3f5-3dc67848b475" providerId="ADAL" clId="{4E76BC83-81EE-450C-A630-E4391F4FF486}" dt="2023-09-05T11:49:36.912" v="1257" actId="1366"/>
          <ac:spMkLst>
            <pc:docMk/>
            <pc:sldMk cId="3100424670" sldId="288"/>
            <ac:spMk id="6" creationId="{6EA15D6A-89A5-0DF0-46C5-AF724C6AC8EE}"/>
          </ac:spMkLst>
        </pc:spChg>
        <pc:spChg chg="mod">
          <ac:chgData name="Bathen  Marianne" userId="40032b85-13f4-4a3d-a3f5-3dc67848b475" providerId="ADAL" clId="{4E76BC83-81EE-450C-A630-E4391F4FF486}" dt="2023-09-05T11:49:38.926" v="1258" actId="1366"/>
          <ac:spMkLst>
            <pc:docMk/>
            <pc:sldMk cId="3100424670" sldId="288"/>
            <ac:spMk id="7" creationId="{DA0C189B-9A62-8072-B930-130A7053F4FB}"/>
          </ac:spMkLst>
        </pc:spChg>
        <pc:spChg chg="mod">
          <ac:chgData name="Bathen  Marianne" userId="40032b85-13f4-4a3d-a3f5-3dc67848b475" providerId="ADAL" clId="{4E76BC83-81EE-450C-A630-E4391F4FF486}" dt="2023-09-05T11:49:41.953" v="1259" actId="1366"/>
          <ac:spMkLst>
            <pc:docMk/>
            <pc:sldMk cId="3100424670" sldId="288"/>
            <ac:spMk id="8" creationId="{EE64A459-240F-5247-78E0-10D7B3D010FF}"/>
          </ac:spMkLst>
        </pc:spChg>
        <pc:spChg chg="mod">
          <ac:chgData name="Bathen  Marianne" userId="40032b85-13f4-4a3d-a3f5-3dc67848b475" providerId="ADAL" clId="{4E76BC83-81EE-450C-A630-E4391F4FF486}" dt="2023-09-05T11:50:47.768" v="1268" actId="207"/>
          <ac:spMkLst>
            <pc:docMk/>
            <pc:sldMk cId="3100424670" sldId="288"/>
            <ac:spMk id="10" creationId="{AECA5BCD-3AE7-EC33-E6E6-0870A9176785}"/>
          </ac:spMkLst>
        </pc:spChg>
        <pc:spChg chg="mod">
          <ac:chgData name="Bathen  Marianne" userId="40032b85-13f4-4a3d-a3f5-3dc67848b475" providerId="ADAL" clId="{4E76BC83-81EE-450C-A630-E4391F4FF486}" dt="2023-09-09T13:39:25.181" v="22724" actId="207"/>
          <ac:spMkLst>
            <pc:docMk/>
            <pc:sldMk cId="3100424670" sldId="288"/>
            <ac:spMk id="11" creationId="{B439C435-99F1-B508-7A5C-2AD9F460AB65}"/>
          </ac:spMkLst>
        </pc:spChg>
        <pc:spChg chg="mod">
          <ac:chgData name="Bathen  Marianne" userId="40032b85-13f4-4a3d-a3f5-3dc67848b475" providerId="ADAL" clId="{4E76BC83-81EE-450C-A630-E4391F4FF486}" dt="2023-09-12T01:38:53.487" v="33249" actId="207"/>
          <ac:spMkLst>
            <pc:docMk/>
            <pc:sldMk cId="3100424670" sldId="288"/>
            <ac:spMk id="12" creationId="{BB6DA27A-5773-AFD9-C890-216175F144A6}"/>
          </ac:spMkLst>
        </pc:spChg>
        <pc:spChg chg="add del mod">
          <ac:chgData name="Bathen  Marianne" userId="40032b85-13f4-4a3d-a3f5-3dc67848b475" providerId="ADAL" clId="{4E76BC83-81EE-450C-A630-E4391F4FF486}" dt="2023-09-07T08:03:53.123" v="4819"/>
          <ac:spMkLst>
            <pc:docMk/>
            <pc:sldMk cId="3100424670" sldId="288"/>
            <ac:spMk id="15" creationId="{DE92B0FF-5FC0-2DA8-8F5B-2D0E2D95D9E5}"/>
          </ac:spMkLst>
        </pc:spChg>
        <pc:spChg chg="add del mod">
          <ac:chgData name="Bathen  Marianne" userId="40032b85-13f4-4a3d-a3f5-3dc67848b475" providerId="ADAL" clId="{4E76BC83-81EE-450C-A630-E4391F4FF486}" dt="2023-09-07T08:03:53.123" v="4819"/>
          <ac:spMkLst>
            <pc:docMk/>
            <pc:sldMk cId="3100424670" sldId="288"/>
            <ac:spMk id="18" creationId="{475CE744-C16E-8C49-65B1-84724C57EC7C}"/>
          </ac:spMkLst>
        </pc:spChg>
        <pc:picChg chg="add del mod">
          <ac:chgData name="Bathen  Marianne" userId="40032b85-13f4-4a3d-a3f5-3dc67848b475" providerId="ADAL" clId="{4E76BC83-81EE-450C-A630-E4391F4FF486}" dt="2023-09-07T08:03:53.123" v="4819"/>
          <ac:picMkLst>
            <pc:docMk/>
            <pc:sldMk cId="3100424670" sldId="288"/>
            <ac:picMk id="4" creationId="{665C5FDF-BE1C-56FE-1963-3613EEA84B76}"/>
          </ac:picMkLst>
        </pc:picChg>
        <pc:picChg chg="add del mod">
          <ac:chgData name="Bathen  Marianne" userId="40032b85-13f4-4a3d-a3f5-3dc67848b475" providerId="ADAL" clId="{4E76BC83-81EE-450C-A630-E4391F4FF486}" dt="2023-09-07T08:03:53.123" v="4819"/>
          <ac:picMkLst>
            <pc:docMk/>
            <pc:sldMk cId="3100424670" sldId="288"/>
            <ac:picMk id="13" creationId="{8BF88B03-BCC9-B0D6-8523-2D00F601C215}"/>
          </ac:picMkLst>
        </pc:picChg>
        <pc:picChg chg="add del mod">
          <ac:chgData name="Bathen  Marianne" userId="40032b85-13f4-4a3d-a3f5-3dc67848b475" providerId="ADAL" clId="{4E76BC83-81EE-450C-A630-E4391F4FF486}" dt="2023-09-07T08:03:53.123" v="4819"/>
          <ac:picMkLst>
            <pc:docMk/>
            <pc:sldMk cId="3100424670" sldId="288"/>
            <ac:picMk id="14" creationId="{DAAAB9A7-BFD7-C72F-5E44-0801BFB2C854}"/>
          </ac:picMkLst>
        </pc:picChg>
        <pc:picChg chg="add del mod">
          <ac:chgData name="Bathen  Marianne" userId="40032b85-13f4-4a3d-a3f5-3dc67848b475" providerId="ADAL" clId="{4E76BC83-81EE-450C-A630-E4391F4FF486}" dt="2023-09-07T08:03:53.123" v="4819"/>
          <ac:picMkLst>
            <pc:docMk/>
            <pc:sldMk cId="3100424670" sldId="288"/>
            <ac:picMk id="16" creationId="{FF001F0E-1AD8-3529-2F5F-54E0E2368C6F}"/>
          </ac:picMkLst>
        </pc:picChg>
        <pc:picChg chg="add del mod">
          <ac:chgData name="Bathen  Marianne" userId="40032b85-13f4-4a3d-a3f5-3dc67848b475" providerId="ADAL" clId="{4E76BC83-81EE-450C-A630-E4391F4FF486}" dt="2023-09-07T08:03:53.123" v="4819"/>
          <ac:picMkLst>
            <pc:docMk/>
            <pc:sldMk cId="3100424670" sldId="288"/>
            <ac:picMk id="17" creationId="{804E8D5D-AA29-B38A-A0E9-F9AAC741133C}"/>
          </ac:picMkLst>
        </pc:picChg>
      </pc:sldChg>
      <pc:sldChg chg="addSp delSp modSp add del mod modClrScheme chgLayout">
        <pc:chgData name="Bathen  Marianne" userId="40032b85-13f4-4a3d-a3f5-3dc67848b475" providerId="ADAL" clId="{4E76BC83-81EE-450C-A630-E4391F4FF486}" dt="2023-09-05T11:40:16.174" v="1152" actId="47"/>
        <pc:sldMkLst>
          <pc:docMk/>
          <pc:sldMk cId="3965931854" sldId="288"/>
        </pc:sldMkLst>
        <pc:spChg chg="mod">
          <ac:chgData name="Bathen  Marianne" userId="40032b85-13f4-4a3d-a3f5-3dc67848b475" providerId="ADAL" clId="{4E76BC83-81EE-450C-A630-E4391F4FF486}" dt="2023-09-05T11:38:19.089" v="1039" actId="26606"/>
          <ac:spMkLst>
            <pc:docMk/>
            <pc:sldMk cId="3965931854" sldId="288"/>
            <ac:spMk id="2" creationId="{8B2B4A2B-5DC1-4C25-4B19-EB3BB3E18E97}"/>
          </ac:spMkLst>
        </pc:spChg>
        <pc:spChg chg="mod">
          <ac:chgData name="Bathen  Marianne" userId="40032b85-13f4-4a3d-a3f5-3dc67848b475" providerId="ADAL" clId="{4E76BC83-81EE-450C-A630-E4391F4FF486}" dt="2023-09-05T11:38:19.089" v="1039" actId="26606"/>
          <ac:spMkLst>
            <pc:docMk/>
            <pc:sldMk cId="3965931854" sldId="288"/>
            <ac:spMk id="11" creationId="{8D6F9A38-55E0-FB45-88C6-0F0B4F79447E}"/>
          </ac:spMkLst>
        </pc:spChg>
        <pc:spChg chg="del mod">
          <ac:chgData name="Bathen  Marianne" userId="40032b85-13f4-4a3d-a3f5-3dc67848b475" providerId="ADAL" clId="{4E76BC83-81EE-450C-A630-E4391F4FF486}" dt="2023-09-05T11:38:19.089" v="1039" actId="26606"/>
          <ac:spMkLst>
            <pc:docMk/>
            <pc:sldMk cId="3965931854" sldId="288"/>
            <ac:spMk id="12" creationId="{45FFB120-5C37-AE32-D32A-B6AB5F04601D}"/>
          </ac:spMkLst>
        </pc:spChg>
        <pc:graphicFrameChg chg="add">
          <ac:chgData name="Bathen  Marianne" userId="40032b85-13f4-4a3d-a3f5-3dc67848b475" providerId="ADAL" clId="{4E76BC83-81EE-450C-A630-E4391F4FF486}" dt="2023-09-05T11:38:19.089" v="1039" actId="26606"/>
          <ac:graphicFrameMkLst>
            <pc:docMk/>
            <pc:sldMk cId="3965931854" sldId="288"/>
            <ac:graphicFrameMk id="14" creationId="{15EE017B-6F47-776B-05BA-2E1DD8436F36}"/>
          </ac:graphicFrameMkLst>
        </pc:graphicFrameChg>
      </pc:sldChg>
      <pc:sldChg chg="modSp add mod">
        <pc:chgData name="Bathen  Marianne" userId="40032b85-13f4-4a3d-a3f5-3dc67848b475" providerId="ADAL" clId="{4E76BC83-81EE-450C-A630-E4391F4FF486}" dt="2023-09-12T01:39:05.244" v="33250" actId="207"/>
        <pc:sldMkLst>
          <pc:docMk/>
          <pc:sldMk cId="3868341579" sldId="289"/>
        </pc:sldMkLst>
        <pc:spChg chg="mod">
          <ac:chgData name="Bathen  Marianne" userId="40032b85-13f4-4a3d-a3f5-3dc67848b475" providerId="ADAL" clId="{4E76BC83-81EE-450C-A630-E4391F4FF486}" dt="2023-09-05T11:49:53.876" v="1262" actId="1366"/>
          <ac:spMkLst>
            <pc:docMk/>
            <pc:sldMk cId="3868341579" sldId="289"/>
            <ac:spMk id="5" creationId="{555544F0-EB72-1446-A6BC-23C835B48DE4}"/>
          </ac:spMkLst>
        </pc:spChg>
        <pc:spChg chg="mod">
          <ac:chgData name="Bathen  Marianne" userId="40032b85-13f4-4a3d-a3f5-3dc67848b475" providerId="ADAL" clId="{4E76BC83-81EE-450C-A630-E4391F4FF486}" dt="2023-09-05T11:49:56.668" v="1263" actId="1366"/>
          <ac:spMkLst>
            <pc:docMk/>
            <pc:sldMk cId="3868341579" sldId="289"/>
            <ac:spMk id="7" creationId="{DA0C189B-9A62-8072-B930-130A7053F4FB}"/>
          </ac:spMkLst>
        </pc:spChg>
        <pc:spChg chg="mod">
          <ac:chgData name="Bathen  Marianne" userId="40032b85-13f4-4a3d-a3f5-3dc67848b475" providerId="ADAL" clId="{4E76BC83-81EE-450C-A630-E4391F4FF486}" dt="2023-09-05T11:50:03.337" v="1264" actId="1366"/>
          <ac:spMkLst>
            <pc:docMk/>
            <pc:sldMk cId="3868341579" sldId="289"/>
            <ac:spMk id="8" creationId="{EE64A459-240F-5247-78E0-10D7B3D010FF}"/>
          </ac:spMkLst>
        </pc:spChg>
        <pc:spChg chg="mod">
          <ac:chgData name="Bathen  Marianne" userId="40032b85-13f4-4a3d-a3f5-3dc67848b475" providerId="ADAL" clId="{4E76BC83-81EE-450C-A630-E4391F4FF486}" dt="2023-09-05T11:50:52.107" v="1269" actId="207"/>
          <ac:spMkLst>
            <pc:docMk/>
            <pc:sldMk cId="3868341579" sldId="289"/>
            <ac:spMk id="9" creationId="{E6FA5FB6-92D3-FCC4-04FA-123877AD1445}"/>
          </ac:spMkLst>
        </pc:spChg>
        <pc:spChg chg="mod">
          <ac:chgData name="Bathen  Marianne" userId="40032b85-13f4-4a3d-a3f5-3dc67848b475" providerId="ADAL" clId="{4E76BC83-81EE-450C-A630-E4391F4FF486}" dt="2023-09-09T13:39:15.007" v="22722" actId="207"/>
          <ac:spMkLst>
            <pc:docMk/>
            <pc:sldMk cId="3868341579" sldId="289"/>
            <ac:spMk id="11" creationId="{B439C435-99F1-B508-7A5C-2AD9F460AB65}"/>
          </ac:spMkLst>
        </pc:spChg>
        <pc:spChg chg="mod">
          <ac:chgData name="Bathen  Marianne" userId="40032b85-13f4-4a3d-a3f5-3dc67848b475" providerId="ADAL" clId="{4E76BC83-81EE-450C-A630-E4391F4FF486}" dt="2023-09-12T01:39:05.244" v="33250" actId="207"/>
          <ac:spMkLst>
            <pc:docMk/>
            <pc:sldMk cId="3868341579" sldId="289"/>
            <ac:spMk id="12" creationId="{BB6DA27A-5773-AFD9-C890-216175F144A6}"/>
          </ac:spMkLst>
        </pc:spChg>
      </pc:sldChg>
      <pc:sldChg chg="modSp add mod modNotesTx">
        <pc:chgData name="Bathen  Marianne" userId="40032b85-13f4-4a3d-a3f5-3dc67848b475" providerId="ADAL" clId="{4E76BC83-81EE-450C-A630-E4391F4FF486}" dt="2023-09-12T01:39:16.998" v="33253" actId="207"/>
        <pc:sldMkLst>
          <pc:docMk/>
          <pc:sldMk cId="771133062" sldId="290"/>
        </pc:sldMkLst>
        <pc:spChg chg="mod">
          <ac:chgData name="Bathen  Marianne" userId="40032b85-13f4-4a3d-a3f5-3dc67848b475" providerId="ADAL" clId="{4E76BC83-81EE-450C-A630-E4391F4FF486}" dt="2023-09-05T11:51:14.667" v="1273" actId="1366"/>
          <ac:spMkLst>
            <pc:docMk/>
            <pc:sldMk cId="771133062" sldId="290"/>
            <ac:spMk id="5" creationId="{555544F0-EB72-1446-A6BC-23C835B48DE4}"/>
          </ac:spMkLst>
        </pc:spChg>
        <pc:spChg chg="mod">
          <ac:chgData name="Bathen  Marianne" userId="40032b85-13f4-4a3d-a3f5-3dc67848b475" providerId="ADAL" clId="{4E76BC83-81EE-450C-A630-E4391F4FF486}" dt="2023-09-05T11:51:17.477" v="1274" actId="1366"/>
          <ac:spMkLst>
            <pc:docMk/>
            <pc:sldMk cId="771133062" sldId="290"/>
            <ac:spMk id="6" creationId="{6EA15D6A-89A5-0DF0-46C5-AF724C6AC8EE}"/>
          </ac:spMkLst>
        </pc:spChg>
        <pc:spChg chg="mod">
          <ac:chgData name="Bathen  Marianne" userId="40032b85-13f4-4a3d-a3f5-3dc67848b475" providerId="ADAL" clId="{4E76BC83-81EE-450C-A630-E4391F4FF486}" dt="2023-09-05T11:51:19.660" v="1275" actId="1366"/>
          <ac:spMkLst>
            <pc:docMk/>
            <pc:sldMk cId="771133062" sldId="290"/>
            <ac:spMk id="8" creationId="{EE64A459-240F-5247-78E0-10D7B3D010FF}"/>
          </ac:spMkLst>
        </pc:spChg>
        <pc:spChg chg="mod">
          <ac:chgData name="Bathen  Marianne" userId="40032b85-13f4-4a3d-a3f5-3dc67848b475" providerId="ADAL" clId="{4E76BC83-81EE-450C-A630-E4391F4FF486}" dt="2023-09-05T11:50:59.970" v="1271" actId="207"/>
          <ac:spMkLst>
            <pc:docMk/>
            <pc:sldMk cId="771133062" sldId="290"/>
            <ac:spMk id="9" creationId="{E6FA5FB6-92D3-FCC4-04FA-123877AD1445}"/>
          </ac:spMkLst>
        </pc:spChg>
        <pc:spChg chg="mod">
          <ac:chgData name="Bathen  Marianne" userId="40032b85-13f4-4a3d-a3f5-3dc67848b475" providerId="ADAL" clId="{4E76BC83-81EE-450C-A630-E4391F4FF486}" dt="2023-09-05T11:50:59.970" v="1271" actId="207"/>
          <ac:spMkLst>
            <pc:docMk/>
            <pc:sldMk cId="771133062" sldId="290"/>
            <ac:spMk id="10" creationId="{AECA5BCD-3AE7-EC33-E6E6-0870A9176785}"/>
          </ac:spMkLst>
        </pc:spChg>
        <pc:spChg chg="mod">
          <ac:chgData name="Bathen  Marianne" userId="40032b85-13f4-4a3d-a3f5-3dc67848b475" providerId="ADAL" clId="{4E76BC83-81EE-450C-A630-E4391F4FF486}" dt="2023-09-09T13:38:37.743" v="22718" actId="20577"/>
          <ac:spMkLst>
            <pc:docMk/>
            <pc:sldMk cId="771133062" sldId="290"/>
            <ac:spMk id="11" creationId="{B439C435-99F1-B508-7A5C-2AD9F460AB65}"/>
          </ac:spMkLst>
        </pc:spChg>
        <pc:spChg chg="mod">
          <ac:chgData name="Bathen  Marianne" userId="40032b85-13f4-4a3d-a3f5-3dc67848b475" providerId="ADAL" clId="{4E76BC83-81EE-450C-A630-E4391F4FF486}" dt="2023-09-12T01:39:16.998" v="33253" actId="207"/>
          <ac:spMkLst>
            <pc:docMk/>
            <pc:sldMk cId="771133062" sldId="290"/>
            <ac:spMk id="12" creationId="{BB6DA27A-5773-AFD9-C890-216175F144A6}"/>
          </ac:spMkLst>
        </pc:spChg>
      </pc:sldChg>
      <pc:sldChg chg="modSp add mod modNotesTx">
        <pc:chgData name="Bathen  Marianne" userId="40032b85-13f4-4a3d-a3f5-3dc67848b475" providerId="ADAL" clId="{4E76BC83-81EE-450C-A630-E4391F4FF486}" dt="2023-09-12T10:57:59.978" v="33448"/>
        <pc:sldMkLst>
          <pc:docMk/>
          <pc:sldMk cId="4036026096" sldId="291"/>
        </pc:sldMkLst>
        <pc:spChg chg="mod">
          <ac:chgData name="Bathen  Marianne" userId="40032b85-13f4-4a3d-a3f5-3dc67848b475" providerId="ADAL" clId="{4E76BC83-81EE-450C-A630-E4391F4FF486}" dt="2023-09-05T11:51:26.298" v="1276" actId="1366"/>
          <ac:spMkLst>
            <pc:docMk/>
            <pc:sldMk cId="4036026096" sldId="291"/>
            <ac:spMk id="5" creationId="{555544F0-EB72-1446-A6BC-23C835B48DE4}"/>
          </ac:spMkLst>
        </pc:spChg>
        <pc:spChg chg="mod">
          <ac:chgData name="Bathen  Marianne" userId="40032b85-13f4-4a3d-a3f5-3dc67848b475" providerId="ADAL" clId="{4E76BC83-81EE-450C-A630-E4391F4FF486}" dt="2023-09-05T11:51:28.442" v="1277" actId="1366"/>
          <ac:spMkLst>
            <pc:docMk/>
            <pc:sldMk cId="4036026096" sldId="291"/>
            <ac:spMk id="6" creationId="{6EA15D6A-89A5-0DF0-46C5-AF724C6AC8EE}"/>
          </ac:spMkLst>
        </pc:spChg>
        <pc:spChg chg="mod">
          <ac:chgData name="Bathen  Marianne" userId="40032b85-13f4-4a3d-a3f5-3dc67848b475" providerId="ADAL" clId="{4E76BC83-81EE-450C-A630-E4391F4FF486}" dt="2023-09-05T11:51:30.659" v="1278" actId="1366"/>
          <ac:spMkLst>
            <pc:docMk/>
            <pc:sldMk cId="4036026096" sldId="291"/>
            <ac:spMk id="7" creationId="{DA0C189B-9A62-8072-B930-130A7053F4FB}"/>
          </ac:spMkLst>
        </pc:spChg>
        <pc:spChg chg="mod">
          <ac:chgData name="Bathen  Marianne" userId="40032b85-13f4-4a3d-a3f5-3dc67848b475" providerId="ADAL" clId="{4E76BC83-81EE-450C-A630-E4391F4FF486}" dt="2023-09-05T11:51:06.442" v="1272" actId="207"/>
          <ac:spMkLst>
            <pc:docMk/>
            <pc:sldMk cId="4036026096" sldId="291"/>
            <ac:spMk id="9" creationId="{E6FA5FB6-92D3-FCC4-04FA-123877AD1445}"/>
          </ac:spMkLst>
        </pc:spChg>
        <pc:spChg chg="mod">
          <ac:chgData name="Bathen  Marianne" userId="40032b85-13f4-4a3d-a3f5-3dc67848b475" providerId="ADAL" clId="{4E76BC83-81EE-450C-A630-E4391F4FF486}" dt="2023-09-05T11:51:06.442" v="1272" actId="207"/>
          <ac:spMkLst>
            <pc:docMk/>
            <pc:sldMk cId="4036026096" sldId="291"/>
            <ac:spMk id="10" creationId="{AECA5BCD-3AE7-EC33-E6E6-0870A9176785}"/>
          </ac:spMkLst>
        </pc:spChg>
        <pc:spChg chg="mod">
          <ac:chgData name="Bathen  Marianne" userId="40032b85-13f4-4a3d-a3f5-3dc67848b475" providerId="ADAL" clId="{4E76BC83-81EE-450C-A630-E4391F4FF486}" dt="2023-09-09T13:38:57.669" v="22720" actId="207"/>
          <ac:spMkLst>
            <pc:docMk/>
            <pc:sldMk cId="4036026096" sldId="291"/>
            <ac:spMk id="11" creationId="{B439C435-99F1-B508-7A5C-2AD9F460AB65}"/>
          </ac:spMkLst>
        </pc:spChg>
        <pc:spChg chg="mod">
          <ac:chgData name="Bathen  Marianne" userId="40032b85-13f4-4a3d-a3f5-3dc67848b475" providerId="ADAL" clId="{4E76BC83-81EE-450C-A630-E4391F4FF486}" dt="2023-09-12T01:39:23.785" v="33254"/>
          <ac:spMkLst>
            <pc:docMk/>
            <pc:sldMk cId="4036026096" sldId="291"/>
            <ac:spMk id="12" creationId="{BB6DA27A-5773-AFD9-C890-216175F144A6}"/>
          </ac:spMkLst>
        </pc:spChg>
      </pc:sldChg>
      <pc:sldChg chg="addSp delSp modSp new del mod modClrScheme chgLayout modNotesTx">
        <pc:chgData name="Bathen  Marianne" userId="40032b85-13f4-4a3d-a3f5-3dc67848b475" providerId="ADAL" clId="{4E76BC83-81EE-450C-A630-E4391F4FF486}" dt="2023-09-11T10:53:20.687" v="26841" actId="47"/>
        <pc:sldMkLst>
          <pc:docMk/>
          <pc:sldMk cId="1839346593" sldId="292"/>
        </pc:sldMkLst>
        <pc:spChg chg="del mod ord">
          <ac:chgData name="Bathen  Marianne" userId="40032b85-13f4-4a3d-a3f5-3dc67848b475" providerId="ADAL" clId="{4E76BC83-81EE-450C-A630-E4391F4FF486}" dt="2023-09-06T11:26:12.745" v="1391" actId="700"/>
          <ac:spMkLst>
            <pc:docMk/>
            <pc:sldMk cId="1839346593" sldId="292"/>
            <ac:spMk id="2" creationId="{ACB9813B-19B7-C55C-3FC3-397F3817030C}"/>
          </ac:spMkLst>
        </pc:spChg>
        <pc:spChg chg="del mod ord">
          <ac:chgData name="Bathen  Marianne" userId="40032b85-13f4-4a3d-a3f5-3dc67848b475" providerId="ADAL" clId="{4E76BC83-81EE-450C-A630-E4391F4FF486}" dt="2023-09-06T11:26:12.745" v="1391" actId="700"/>
          <ac:spMkLst>
            <pc:docMk/>
            <pc:sldMk cId="1839346593" sldId="292"/>
            <ac:spMk id="3" creationId="{18D24EBF-09C1-05FB-F0E0-A4C123D78F67}"/>
          </ac:spMkLst>
        </pc:spChg>
        <pc:spChg chg="del mod ord">
          <ac:chgData name="Bathen  Marianne" userId="40032b85-13f4-4a3d-a3f5-3dc67848b475" providerId="ADAL" clId="{4E76BC83-81EE-450C-A630-E4391F4FF486}" dt="2023-09-06T11:26:12.745" v="1391" actId="700"/>
          <ac:spMkLst>
            <pc:docMk/>
            <pc:sldMk cId="1839346593" sldId="292"/>
            <ac:spMk id="4" creationId="{3BE7230F-BDC6-4D5F-1C2C-694D3F3977D9}"/>
          </ac:spMkLst>
        </pc:spChg>
        <pc:spChg chg="add del mod ord">
          <ac:chgData name="Bathen  Marianne" userId="40032b85-13f4-4a3d-a3f5-3dc67848b475" providerId="ADAL" clId="{4E76BC83-81EE-450C-A630-E4391F4FF486}" dt="2023-09-06T11:26:15.956" v="1392" actId="700"/>
          <ac:spMkLst>
            <pc:docMk/>
            <pc:sldMk cId="1839346593" sldId="292"/>
            <ac:spMk id="5" creationId="{C9C6AE6E-9438-8959-DCFC-AB3540F5C9B2}"/>
          </ac:spMkLst>
        </pc:spChg>
        <pc:spChg chg="add del mod ord">
          <ac:chgData name="Bathen  Marianne" userId="40032b85-13f4-4a3d-a3f5-3dc67848b475" providerId="ADAL" clId="{4E76BC83-81EE-450C-A630-E4391F4FF486}" dt="2023-09-06T11:26:15.956" v="1392" actId="700"/>
          <ac:spMkLst>
            <pc:docMk/>
            <pc:sldMk cId="1839346593" sldId="292"/>
            <ac:spMk id="6" creationId="{748E4596-A9DB-DF2B-6A24-D5C6BF476833}"/>
          </ac:spMkLst>
        </pc:spChg>
        <pc:spChg chg="add del mod ord">
          <ac:chgData name="Bathen  Marianne" userId="40032b85-13f4-4a3d-a3f5-3dc67848b475" providerId="ADAL" clId="{4E76BC83-81EE-450C-A630-E4391F4FF486}" dt="2023-09-06T11:26:15.956" v="1392" actId="700"/>
          <ac:spMkLst>
            <pc:docMk/>
            <pc:sldMk cId="1839346593" sldId="292"/>
            <ac:spMk id="7" creationId="{149787C3-DA0B-1DFB-4EE9-12DA7B34ADBE}"/>
          </ac:spMkLst>
        </pc:spChg>
        <pc:spChg chg="add mod ord">
          <ac:chgData name="Bathen  Marianne" userId="40032b85-13f4-4a3d-a3f5-3dc67848b475" providerId="ADAL" clId="{4E76BC83-81EE-450C-A630-E4391F4FF486}" dt="2023-09-06T11:26:21.965" v="1431" actId="20577"/>
          <ac:spMkLst>
            <pc:docMk/>
            <pc:sldMk cId="1839346593" sldId="292"/>
            <ac:spMk id="8" creationId="{8C95F293-7FAE-8791-EEBA-89F6ADE3FCB5}"/>
          </ac:spMkLst>
        </pc:spChg>
        <pc:spChg chg="add del mod ord">
          <ac:chgData name="Bathen  Marianne" userId="40032b85-13f4-4a3d-a3f5-3dc67848b475" providerId="ADAL" clId="{4E76BC83-81EE-450C-A630-E4391F4FF486}" dt="2023-09-09T12:28:52.507" v="13919" actId="790"/>
          <ac:spMkLst>
            <pc:docMk/>
            <pc:sldMk cId="1839346593" sldId="292"/>
            <ac:spMk id="9" creationId="{B4B1C09F-956A-A838-3E09-BD4543987CBD}"/>
          </ac:spMkLst>
        </pc:spChg>
        <pc:spChg chg="add mod">
          <ac:chgData name="Bathen  Marianne" userId="40032b85-13f4-4a3d-a3f5-3dc67848b475" providerId="ADAL" clId="{4E76BC83-81EE-450C-A630-E4391F4FF486}" dt="2023-09-08T12:17:05.207" v="10378" actId="1076"/>
          <ac:spMkLst>
            <pc:docMk/>
            <pc:sldMk cId="1839346593" sldId="292"/>
            <ac:spMk id="15" creationId="{A0FEB1E4-DE7D-75DC-275D-B270CE136840}"/>
          </ac:spMkLst>
        </pc:spChg>
        <pc:picChg chg="add del mod">
          <ac:chgData name="Bathen  Marianne" userId="40032b85-13f4-4a3d-a3f5-3dc67848b475" providerId="ADAL" clId="{4E76BC83-81EE-450C-A630-E4391F4FF486}" dt="2023-09-06T11:35:48.380" v="1690" actId="21"/>
          <ac:picMkLst>
            <pc:docMk/>
            <pc:sldMk cId="1839346593" sldId="292"/>
            <ac:picMk id="10" creationId="{CB793066-CCC7-39B8-1039-328C69C88624}"/>
          </ac:picMkLst>
        </pc:picChg>
        <pc:picChg chg="add del mod">
          <ac:chgData name="Bathen  Marianne" userId="40032b85-13f4-4a3d-a3f5-3dc67848b475" providerId="ADAL" clId="{4E76BC83-81EE-450C-A630-E4391F4FF486}" dt="2023-09-06T11:30:37.694" v="1440"/>
          <ac:picMkLst>
            <pc:docMk/>
            <pc:sldMk cId="1839346593" sldId="292"/>
            <ac:picMk id="12" creationId="{46E7B9FC-0A9D-6136-45B1-01D619C8E1DE}"/>
          </ac:picMkLst>
        </pc:picChg>
        <pc:picChg chg="add del mod">
          <ac:chgData name="Bathen  Marianne" userId="40032b85-13f4-4a3d-a3f5-3dc67848b475" providerId="ADAL" clId="{4E76BC83-81EE-450C-A630-E4391F4FF486}" dt="2023-09-07T08:15:58.803" v="5000" actId="478"/>
          <ac:picMkLst>
            <pc:docMk/>
            <pc:sldMk cId="1839346593" sldId="292"/>
            <ac:picMk id="14" creationId="{DB1928E7-121B-2411-82F9-7BF2774B70FF}"/>
          </ac:picMkLst>
        </pc:picChg>
        <pc:picChg chg="add mod">
          <ac:chgData name="Bathen  Marianne" userId="40032b85-13f4-4a3d-a3f5-3dc67848b475" providerId="ADAL" clId="{4E76BC83-81EE-450C-A630-E4391F4FF486}" dt="2023-09-11T10:50:18.496" v="26770" actId="1076"/>
          <ac:picMkLst>
            <pc:docMk/>
            <pc:sldMk cId="1839346593" sldId="292"/>
            <ac:picMk id="3074" creationId="{7154FCE6-8C8A-E4D4-026E-3DE0B8FD0BB6}"/>
          </ac:picMkLst>
        </pc:picChg>
      </pc:sldChg>
      <pc:sldChg chg="addSp modSp new del mod ord modNotesTx">
        <pc:chgData name="Bathen  Marianne" userId="40032b85-13f4-4a3d-a3f5-3dc67848b475" providerId="ADAL" clId="{4E76BC83-81EE-450C-A630-E4391F4FF486}" dt="2023-09-11T10:54:33.132" v="26941" actId="47"/>
        <pc:sldMkLst>
          <pc:docMk/>
          <pc:sldMk cId="822644692" sldId="293"/>
        </pc:sldMkLst>
        <pc:spChg chg="mod">
          <ac:chgData name="Bathen  Marianne" userId="40032b85-13f4-4a3d-a3f5-3dc67848b475" providerId="ADAL" clId="{4E76BC83-81EE-450C-A630-E4391F4FF486}" dt="2023-09-08T12:14:11.012" v="10254" actId="20577"/>
          <ac:spMkLst>
            <pc:docMk/>
            <pc:sldMk cId="822644692" sldId="293"/>
            <ac:spMk id="3" creationId="{4C695D94-DE6C-87D6-E549-F4D309EC4F26}"/>
          </ac:spMkLst>
        </pc:spChg>
        <pc:spChg chg="mod">
          <ac:chgData name="Bathen  Marianne" userId="40032b85-13f4-4a3d-a3f5-3dc67848b475" providerId="ADAL" clId="{4E76BC83-81EE-450C-A630-E4391F4FF486}" dt="2023-09-06T11:41:25.729" v="2141" actId="14100"/>
          <ac:spMkLst>
            <pc:docMk/>
            <pc:sldMk cId="822644692" sldId="293"/>
            <ac:spMk id="4" creationId="{4F778DCA-A26E-D640-5E69-EC3675C6CF5C}"/>
          </ac:spMkLst>
        </pc:spChg>
        <pc:picChg chg="add mod">
          <ac:chgData name="Bathen  Marianne" userId="40032b85-13f4-4a3d-a3f5-3dc67848b475" providerId="ADAL" clId="{4E76BC83-81EE-450C-A630-E4391F4FF486}" dt="2023-09-06T11:36:29.432" v="1749" actId="14100"/>
          <ac:picMkLst>
            <pc:docMk/>
            <pc:sldMk cId="822644692" sldId="293"/>
            <ac:picMk id="5" creationId="{0B95B712-B5D0-EA2C-1A4C-877CBD560F4A}"/>
          </ac:picMkLst>
        </pc:picChg>
      </pc:sldChg>
      <pc:sldChg chg="addSp delSp modSp new mod setBg">
        <pc:chgData name="Bathen  Marianne" userId="40032b85-13f4-4a3d-a3f5-3dc67848b475" providerId="ADAL" clId="{4E76BC83-81EE-450C-A630-E4391F4FF486}" dt="2023-09-12T13:23:20.316" v="34561" actId="1076"/>
        <pc:sldMkLst>
          <pc:docMk/>
          <pc:sldMk cId="1720099740" sldId="294"/>
        </pc:sldMkLst>
        <pc:spChg chg="add del mod">
          <ac:chgData name="Bathen  Marianne" userId="40032b85-13f4-4a3d-a3f5-3dc67848b475" providerId="ADAL" clId="{4E76BC83-81EE-450C-A630-E4391F4FF486}" dt="2023-09-09T13:20:36.756" v="21812" actId="20577"/>
          <ac:spMkLst>
            <pc:docMk/>
            <pc:sldMk cId="1720099740" sldId="294"/>
            <ac:spMk id="3" creationId="{0BBF8326-51D3-9127-253D-38BCAD285504}"/>
          </ac:spMkLst>
        </pc:spChg>
        <pc:spChg chg="del mod">
          <ac:chgData name="Bathen  Marianne" userId="40032b85-13f4-4a3d-a3f5-3dc67848b475" providerId="ADAL" clId="{4E76BC83-81EE-450C-A630-E4391F4FF486}" dt="2023-09-06T11:49:24.251" v="2665" actId="478"/>
          <ac:spMkLst>
            <pc:docMk/>
            <pc:sldMk cId="1720099740" sldId="294"/>
            <ac:spMk id="4" creationId="{27DF3DC9-6274-BC2E-721D-9181636B2B2E}"/>
          </ac:spMkLst>
        </pc:spChg>
        <pc:picChg chg="add mod">
          <ac:chgData name="Bathen  Marianne" userId="40032b85-13f4-4a3d-a3f5-3dc67848b475" providerId="ADAL" clId="{4E76BC83-81EE-450C-A630-E4391F4FF486}" dt="2023-09-06T13:45:27.668" v="4305" actId="1076"/>
          <ac:picMkLst>
            <pc:docMk/>
            <pc:sldMk cId="1720099740" sldId="294"/>
            <ac:picMk id="5" creationId="{8D0A88A4-9A58-1EAC-0440-4CC2B407EA5B}"/>
          </ac:picMkLst>
        </pc:picChg>
        <pc:picChg chg="add mod">
          <ac:chgData name="Bathen  Marianne" userId="40032b85-13f4-4a3d-a3f5-3dc67848b475" providerId="ADAL" clId="{4E76BC83-81EE-450C-A630-E4391F4FF486}" dt="2023-09-06T13:45:29.475" v="4306" actId="1076"/>
          <ac:picMkLst>
            <pc:docMk/>
            <pc:sldMk cId="1720099740" sldId="294"/>
            <ac:picMk id="6" creationId="{2C934472-6A72-6E3A-B853-671A6A5F7212}"/>
          </ac:picMkLst>
        </pc:picChg>
        <pc:picChg chg="add mod">
          <ac:chgData name="Bathen  Marianne" userId="40032b85-13f4-4a3d-a3f5-3dc67848b475" providerId="ADAL" clId="{4E76BC83-81EE-450C-A630-E4391F4FF486}" dt="2023-09-06T13:43:46.098" v="4252" actId="1076"/>
          <ac:picMkLst>
            <pc:docMk/>
            <pc:sldMk cId="1720099740" sldId="294"/>
            <ac:picMk id="7" creationId="{26A45D37-3390-F718-4EA2-F802682CDAFB}"/>
          </ac:picMkLst>
        </pc:picChg>
        <pc:picChg chg="add mod">
          <ac:chgData name="Bathen  Marianne" userId="40032b85-13f4-4a3d-a3f5-3dc67848b475" providerId="ADAL" clId="{4E76BC83-81EE-450C-A630-E4391F4FF486}" dt="2023-09-06T13:43:13.399" v="4231" actId="1035"/>
          <ac:picMkLst>
            <pc:docMk/>
            <pc:sldMk cId="1720099740" sldId="294"/>
            <ac:picMk id="8" creationId="{DA838705-179C-66CA-96FE-07A782046BC1}"/>
          </ac:picMkLst>
        </pc:picChg>
        <pc:picChg chg="add mod">
          <ac:chgData name="Bathen  Marianne" userId="40032b85-13f4-4a3d-a3f5-3dc67848b475" providerId="ADAL" clId="{4E76BC83-81EE-450C-A630-E4391F4FF486}" dt="2023-09-06T13:43:13.399" v="4231" actId="1035"/>
          <ac:picMkLst>
            <pc:docMk/>
            <pc:sldMk cId="1720099740" sldId="294"/>
            <ac:picMk id="9" creationId="{80C0E03C-19E4-5FA6-1071-09F50C23DCB7}"/>
          </ac:picMkLst>
        </pc:picChg>
        <pc:picChg chg="add mod">
          <ac:chgData name="Bathen  Marianne" userId="40032b85-13f4-4a3d-a3f5-3dc67848b475" providerId="ADAL" clId="{4E76BC83-81EE-450C-A630-E4391F4FF486}" dt="2023-09-12T13:23:20.316" v="34561" actId="1076"/>
          <ac:picMkLst>
            <pc:docMk/>
            <pc:sldMk cId="1720099740" sldId="294"/>
            <ac:picMk id="10" creationId="{4261BA3C-74FC-6182-6D6E-E5FF823C0304}"/>
          </ac:picMkLst>
        </pc:picChg>
        <pc:picChg chg="add mod">
          <ac:chgData name="Bathen  Marianne" userId="40032b85-13f4-4a3d-a3f5-3dc67848b475" providerId="ADAL" clId="{4E76BC83-81EE-450C-A630-E4391F4FF486}" dt="2023-09-06T13:43:18.486" v="4244" actId="1035"/>
          <ac:picMkLst>
            <pc:docMk/>
            <pc:sldMk cId="1720099740" sldId="294"/>
            <ac:picMk id="1026" creationId="{F158C811-12AB-F3BF-9A22-5B891552BA0E}"/>
          </ac:picMkLst>
        </pc:picChg>
        <pc:picChg chg="add mod">
          <ac:chgData name="Bathen  Marianne" userId="40032b85-13f4-4a3d-a3f5-3dc67848b475" providerId="ADAL" clId="{4E76BC83-81EE-450C-A630-E4391F4FF486}" dt="2023-09-06T13:43:18.486" v="4244" actId="1035"/>
          <ac:picMkLst>
            <pc:docMk/>
            <pc:sldMk cId="1720099740" sldId="294"/>
            <ac:picMk id="1028" creationId="{01B5A38D-43D7-2EAD-3144-A07DAF1C820D}"/>
          </ac:picMkLst>
        </pc:picChg>
        <pc:picChg chg="add mod">
          <ac:chgData name="Bathen  Marianne" userId="40032b85-13f4-4a3d-a3f5-3dc67848b475" providerId="ADAL" clId="{4E76BC83-81EE-450C-A630-E4391F4FF486}" dt="2023-09-06T13:45:24.786" v="4304" actId="1076"/>
          <ac:picMkLst>
            <pc:docMk/>
            <pc:sldMk cId="1720099740" sldId="294"/>
            <ac:picMk id="1030" creationId="{C5A26575-2D8D-6A89-C6AA-F74AC51D9F80}"/>
          </ac:picMkLst>
        </pc:picChg>
        <pc:picChg chg="add mod">
          <ac:chgData name="Bathen  Marianne" userId="40032b85-13f4-4a3d-a3f5-3dc67848b475" providerId="ADAL" clId="{4E76BC83-81EE-450C-A630-E4391F4FF486}" dt="2023-09-06T13:45:23.306" v="4303" actId="1076"/>
          <ac:picMkLst>
            <pc:docMk/>
            <pc:sldMk cId="1720099740" sldId="294"/>
            <ac:picMk id="1032" creationId="{72F27D9B-FF8F-DCA6-40C5-A2239EE1AA22}"/>
          </ac:picMkLst>
        </pc:picChg>
        <pc:picChg chg="add mod">
          <ac:chgData name="Bathen  Marianne" userId="40032b85-13f4-4a3d-a3f5-3dc67848b475" providerId="ADAL" clId="{4E76BC83-81EE-450C-A630-E4391F4FF486}" dt="2023-09-06T13:59:14.229" v="4813" actId="1076"/>
          <ac:picMkLst>
            <pc:docMk/>
            <pc:sldMk cId="1720099740" sldId="294"/>
            <ac:picMk id="1034" creationId="{7640C8AA-DCCF-FE07-C241-3E137A0E7410}"/>
          </ac:picMkLst>
        </pc:picChg>
        <pc:picChg chg="add mod">
          <ac:chgData name="Bathen  Marianne" userId="40032b85-13f4-4a3d-a3f5-3dc67848b475" providerId="ADAL" clId="{4E76BC83-81EE-450C-A630-E4391F4FF486}" dt="2023-09-06T13:59:20.202" v="4817" actId="1076"/>
          <ac:picMkLst>
            <pc:docMk/>
            <pc:sldMk cId="1720099740" sldId="294"/>
            <ac:picMk id="1036" creationId="{8652ADF6-67C8-D766-F665-5E651984CCAF}"/>
          </ac:picMkLst>
        </pc:picChg>
        <pc:picChg chg="add mod">
          <ac:chgData name="Bathen  Marianne" userId="40032b85-13f4-4a3d-a3f5-3dc67848b475" providerId="ADAL" clId="{4E76BC83-81EE-450C-A630-E4391F4FF486}" dt="2023-09-06T13:43:43.835" v="4250" actId="1076"/>
          <ac:picMkLst>
            <pc:docMk/>
            <pc:sldMk cId="1720099740" sldId="294"/>
            <ac:picMk id="1038" creationId="{A14FF3CA-7498-6187-0D12-4490A23EECF0}"/>
          </ac:picMkLst>
        </pc:picChg>
        <pc:picChg chg="add mod">
          <ac:chgData name="Bathen  Marianne" userId="40032b85-13f4-4a3d-a3f5-3dc67848b475" providerId="ADAL" clId="{4E76BC83-81EE-450C-A630-E4391F4FF486}" dt="2023-09-06T13:43:53.211" v="4255" actId="1076"/>
          <ac:picMkLst>
            <pc:docMk/>
            <pc:sldMk cId="1720099740" sldId="294"/>
            <ac:picMk id="1040" creationId="{04FCCB8E-B12E-C1F5-FD3F-96BF16F57DE8}"/>
          </ac:picMkLst>
        </pc:picChg>
        <pc:picChg chg="add mod">
          <ac:chgData name="Bathen  Marianne" userId="40032b85-13f4-4a3d-a3f5-3dc67848b475" providerId="ADAL" clId="{4E76BC83-81EE-450C-A630-E4391F4FF486}" dt="2023-09-06T13:59:18.633" v="4816" actId="1076"/>
          <ac:picMkLst>
            <pc:docMk/>
            <pc:sldMk cId="1720099740" sldId="294"/>
            <ac:picMk id="1042" creationId="{6077C2EC-D7C2-F94E-49CC-50E6B6C6E103}"/>
          </ac:picMkLst>
        </pc:picChg>
        <pc:picChg chg="add mod">
          <ac:chgData name="Bathen  Marianne" userId="40032b85-13f4-4a3d-a3f5-3dc67848b475" providerId="ADAL" clId="{4E76BC83-81EE-450C-A630-E4391F4FF486}" dt="2023-09-06T13:47:02.083" v="4320" actId="1076"/>
          <ac:picMkLst>
            <pc:docMk/>
            <pc:sldMk cId="1720099740" sldId="294"/>
            <ac:picMk id="1044" creationId="{7F392D4F-80D0-1295-AB25-F01F5A26F40B}"/>
          </ac:picMkLst>
        </pc:picChg>
        <pc:picChg chg="add del mod">
          <ac:chgData name="Bathen  Marianne" userId="40032b85-13f4-4a3d-a3f5-3dc67848b475" providerId="ADAL" clId="{4E76BC83-81EE-450C-A630-E4391F4FF486}" dt="2023-09-12T13:22:58.964" v="34555" actId="478"/>
          <ac:picMkLst>
            <pc:docMk/>
            <pc:sldMk cId="1720099740" sldId="294"/>
            <ac:picMk id="1046" creationId="{418E8591-4B0E-599A-9F75-C82D03B09D91}"/>
          </ac:picMkLst>
        </pc:picChg>
        <pc:picChg chg="add mod">
          <ac:chgData name="Bathen  Marianne" userId="40032b85-13f4-4a3d-a3f5-3dc67848b475" providerId="ADAL" clId="{4E76BC83-81EE-450C-A630-E4391F4FF486}" dt="2023-09-06T13:59:12.828" v="4812" actId="1076"/>
          <ac:picMkLst>
            <pc:docMk/>
            <pc:sldMk cId="1720099740" sldId="294"/>
            <ac:picMk id="1048" creationId="{75A423C9-4826-5270-7F9F-E4C6B7DEC7DC}"/>
          </ac:picMkLst>
        </pc:picChg>
      </pc:sldChg>
      <pc:sldChg chg="addSp delSp modSp new mod ord">
        <pc:chgData name="Bathen  Marianne" userId="40032b85-13f4-4a3d-a3f5-3dc67848b475" providerId="ADAL" clId="{4E76BC83-81EE-450C-A630-E4391F4FF486}" dt="2023-09-11T15:05:08.116" v="28726" actId="1076"/>
        <pc:sldMkLst>
          <pc:docMk/>
          <pc:sldMk cId="1198413853" sldId="295"/>
        </pc:sldMkLst>
        <pc:spChg chg="mod">
          <ac:chgData name="Bathen  Marianne" userId="40032b85-13f4-4a3d-a3f5-3dc67848b475" providerId="ADAL" clId="{4E76BC83-81EE-450C-A630-E4391F4FF486}" dt="2023-09-08T14:25:24.075" v="11253"/>
          <ac:spMkLst>
            <pc:docMk/>
            <pc:sldMk cId="1198413853" sldId="295"/>
            <ac:spMk id="3" creationId="{0FE903A4-942B-710B-9834-E4CF5B1E88C5}"/>
          </ac:spMkLst>
        </pc:spChg>
        <pc:spChg chg="add del mod">
          <ac:chgData name="Bathen  Marianne" userId="40032b85-13f4-4a3d-a3f5-3dc67848b475" providerId="ADAL" clId="{4E76BC83-81EE-450C-A630-E4391F4FF486}" dt="2023-09-09T14:08:42.367" v="24320" actId="20577"/>
          <ac:spMkLst>
            <pc:docMk/>
            <pc:sldMk cId="1198413853" sldId="295"/>
            <ac:spMk id="4" creationId="{06D35FB6-90D4-82D3-848A-AF5B5EF670DC}"/>
          </ac:spMkLst>
        </pc:spChg>
        <pc:spChg chg="add mod">
          <ac:chgData name="Bathen  Marianne" userId="40032b85-13f4-4a3d-a3f5-3dc67848b475" providerId="ADAL" clId="{4E76BC83-81EE-450C-A630-E4391F4FF486}" dt="2023-09-08T14:31:13.109" v="11414" actId="20577"/>
          <ac:spMkLst>
            <pc:docMk/>
            <pc:sldMk cId="1198413853" sldId="295"/>
            <ac:spMk id="5" creationId="{0C96130C-6C68-CDB7-5BD0-615830C9F717}"/>
          </ac:spMkLst>
        </pc:spChg>
        <pc:picChg chg="add del mod">
          <ac:chgData name="Bathen  Marianne" userId="40032b85-13f4-4a3d-a3f5-3dc67848b475" providerId="ADAL" clId="{4E76BC83-81EE-450C-A630-E4391F4FF486}" dt="2023-09-06T12:39:00.931" v="2713"/>
          <ac:picMkLst>
            <pc:docMk/>
            <pc:sldMk cId="1198413853" sldId="295"/>
            <ac:picMk id="6" creationId="{ADF0ACED-E747-2CE8-28FA-819294766AEC}"/>
          </ac:picMkLst>
        </pc:picChg>
        <pc:picChg chg="add del mod">
          <ac:chgData name="Bathen  Marianne" userId="40032b85-13f4-4a3d-a3f5-3dc67848b475" providerId="ADAL" clId="{4E76BC83-81EE-450C-A630-E4391F4FF486}" dt="2023-09-06T12:42:49.359" v="2720" actId="478"/>
          <ac:picMkLst>
            <pc:docMk/>
            <pc:sldMk cId="1198413853" sldId="295"/>
            <ac:picMk id="8" creationId="{55B7027A-3E02-A9A0-404E-4285B77C3E0B}"/>
          </ac:picMkLst>
        </pc:picChg>
        <pc:picChg chg="add mod ord">
          <ac:chgData name="Bathen  Marianne" userId="40032b85-13f4-4a3d-a3f5-3dc67848b475" providerId="ADAL" clId="{4E76BC83-81EE-450C-A630-E4391F4FF486}" dt="2023-09-11T15:05:08.116" v="28726" actId="1076"/>
          <ac:picMkLst>
            <pc:docMk/>
            <pc:sldMk cId="1198413853" sldId="295"/>
            <ac:picMk id="10" creationId="{E1E80949-10E1-4204-51AA-2FA93CBFA0F4}"/>
          </ac:picMkLst>
        </pc:picChg>
      </pc:sldChg>
      <pc:sldChg chg="addSp modSp new mod">
        <pc:chgData name="Bathen  Marianne" userId="40032b85-13f4-4a3d-a3f5-3dc67848b475" providerId="ADAL" clId="{4E76BC83-81EE-450C-A630-E4391F4FF486}" dt="2023-09-11T16:15:45.940" v="29531" actId="14100"/>
        <pc:sldMkLst>
          <pc:docMk/>
          <pc:sldMk cId="4187555954" sldId="296"/>
        </pc:sldMkLst>
        <pc:spChg chg="mod">
          <ac:chgData name="Bathen  Marianne" userId="40032b85-13f4-4a3d-a3f5-3dc67848b475" providerId="ADAL" clId="{4E76BC83-81EE-450C-A630-E4391F4FF486}" dt="2023-09-06T13:16:41.754" v="3970"/>
          <ac:spMkLst>
            <pc:docMk/>
            <pc:sldMk cId="4187555954" sldId="296"/>
            <ac:spMk id="3" creationId="{10C9DEB4-AE7E-9412-607E-8177F4ADC02F}"/>
          </ac:spMkLst>
        </pc:spChg>
        <pc:spChg chg="mod">
          <ac:chgData name="Bathen  Marianne" userId="40032b85-13f4-4a3d-a3f5-3dc67848b475" providerId="ADAL" clId="{4E76BC83-81EE-450C-A630-E4391F4FF486}" dt="2023-09-11T16:15:45.940" v="29531" actId="14100"/>
          <ac:spMkLst>
            <pc:docMk/>
            <pc:sldMk cId="4187555954" sldId="296"/>
            <ac:spMk id="4" creationId="{E848CE18-B36B-1F2C-4D11-E70E5CED45FE}"/>
          </ac:spMkLst>
        </pc:spChg>
        <pc:spChg chg="add mod">
          <ac:chgData name="Bathen  Marianne" userId="40032b85-13f4-4a3d-a3f5-3dc67848b475" providerId="ADAL" clId="{4E76BC83-81EE-450C-A630-E4391F4FF486}" dt="2023-09-08T14:31:27.312" v="11432" actId="20577"/>
          <ac:spMkLst>
            <pc:docMk/>
            <pc:sldMk cId="4187555954" sldId="296"/>
            <ac:spMk id="5" creationId="{BAFA072C-245B-760A-60EA-49F5E5451F52}"/>
          </ac:spMkLst>
        </pc:spChg>
        <pc:picChg chg="add mod">
          <ac:chgData name="Bathen  Marianne" userId="40032b85-13f4-4a3d-a3f5-3dc67848b475" providerId="ADAL" clId="{4E76BC83-81EE-450C-A630-E4391F4FF486}" dt="2023-09-09T14:09:16.939" v="24326" actId="14100"/>
          <ac:picMkLst>
            <pc:docMk/>
            <pc:sldMk cId="4187555954" sldId="296"/>
            <ac:picMk id="6" creationId="{4A0C56D2-63BC-ABB4-4B37-AB0367E65613}"/>
          </ac:picMkLst>
        </pc:picChg>
      </pc:sldChg>
      <pc:sldChg chg="addSp delSp modSp new del mod">
        <pc:chgData name="Bathen  Marianne" userId="40032b85-13f4-4a3d-a3f5-3dc67848b475" providerId="ADAL" clId="{4E76BC83-81EE-450C-A630-E4391F4FF486}" dt="2023-09-11T11:18:30.961" v="28082" actId="47"/>
        <pc:sldMkLst>
          <pc:docMk/>
          <pc:sldMk cId="1855162366" sldId="297"/>
        </pc:sldMkLst>
        <pc:spChg chg="mod">
          <ac:chgData name="Bathen  Marianne" userId="40032b85-13f4-4a3d-a3f5-3dc67848b475" providerId="ADAL" clId="{4E76BC83-81EE-450C-A630-E4391F4FF486}" dt="2023-09-08T14:35:47.430" v="11620" actId="20577"/>
          <ac:spMkLst>
            <pc:docMk/>
            <pc:sldMk cId="1855162366" sldId="297"/>
            <ac:spMk id="3" creationId="{A747F641-9A0C-912A-5E8A-8F300F235196}"/>
          </ac:spMkLst>
        </pc:spChg>
        <pc:spChg chg="del">
          <ac:chgData name="Bathen  Marianne" userId="40032b85-13f4-4a3d-a3f5-3dc67848b475" providerId="ADAL" clId="{4E76BC83-81EE-450C-A630-E4391F4FF486}" dt="2023-09-08T14:36:27.880" v="11647"/>
          <ac:spMkLst>
            <pc:docMk/>
            <pc:sldMk cId="1855162366" sldId="297"/>
            <ac:spMk id="4" creationId="{133A7057-A461-509C-5917-9BEFBA9B636B}"/>
          </ac:spMkLst>
        </pc:spChg>
        <pc:graphicFrameChg chg="add del mod modGraphic">
          <ac:chgData name="Bathen  Marianne" userId="40032b85-13f4-4a3d-a3f5-3dc67848b475" providerId="ADAL" clId="{4E76BC83-81EE-450C-A630-E4391F4FF486}" dt="2023-09-08T14:37:11.823" v="11665" actId="478"/>
          <ac:graphicFrameMkLst>
            <pc:docMk/>
            <pc:sldMk cId="1855162366" sldId="297"/>
            <ac:graphicFrameMk id="9" creationId="{32BAF8E6-49B4-5CE2-FCE6-FEC1EE91DD8B}"/>
          </ac:graphicFrameMkLst>
        </pc:graphicFrameChg>
        <pc:picChg chg="add mod">
          <ac:chgData name="Bathen  Marianne" userId="40032b85-13f4-4a3d-a3f5-3dc67848b475" providerId="ADAL" clId="{4E76BC83-81EE-450C-A630-E4391F4FF486}" dt="2023-09-08T14:37:20.926" v="11671" actId="1076"/>
          <ac:picMkLst>
            <pc:docMk/>
            <pc:sldMk cId="1855162366" sldId="297"/>
            <ac:picMk id="6" creationId="{6F884B82-5D49-C8A8-FAEC-9F24FA31C07A}"/>
          </ac:picMkLst>
        </pc:picChg>
        <pc:picChg chg="add del mod">
          <ac:chgData name="Bathen  Marianne" userId="40032b85-13f4-4a3d-a3f5-3dc67848b475" providerId="ADAL" clId="{4E76BC83-81EE-450C-A630-E4391F4FF486}" dt="2023-09-08T14:37:12.115" v="11666" actId="478"/>
          <ac:picMkLst>
            <pc:docMk/>
            <pc:sldMk cId="1855162366" sldId="297"/>
            <ac:picMk id="8" creationId="{042692F6-2A96-F0E0-F76A-3456C9E48C50}"/>
          </ac:picMkLst>
        </pc:picChg>
      </pc:sldChg>
      <pc:sldChg chg="addSp delSp modSp new mod modNotesTx">
        <pc:chgData name="Bathen  Marianne" userId="40032b85-13f4-4a3d-a3f5-3dc67848b475" providerId="ADAL" clId="{4E76BC83-81EE-450C-A630-E4391F4FF486}" dt="2023-09-12T11:28:07.533" v="34077" actId="20577"/>
        <pc:sldMkLst>
          <pc:docMk/>
          <pc:sldMk cId="68723105" sldId="298"/>
        </pc:sldMkLst>
        <pc:spChg chg="mod">
          <ac:chgData name="Bathen  Marianne" userId="40032b85-13f4-4a3d-a3f5-3dc67848b475" providerId="ADAL" clId="{4E76BC83-81EE-450C-A630-E4391F4FF486}" dt="2023-09-08T14:35:53.793" v="11646" actId="20577"/>
          <ac:spMkLst>
            <pc:docMk/>
            <pc:sldMk cId="68723105" sldId="298"/>
            <ac:spMk id="3" creationId="{A0C0AAA3-B9CE-D588-900D-4154FE1FDBD6}"/>
          </ac:spMkLst>
        </pc:spChg>
        <pc:spChg chg="del">
          <ac:chgData name="Bathen  Marianne" userId="40032b85-13f4-4a3d-a3f5-3dc67848b475" providerId="ADAL" clId="{4E76BC83-81EE-450C-A630-E4391F4FF486}" dt="2023-09-08T14:37:54.885" v="11680"/>
          <ac:spMkLst>
            <pc:docMk/>
            <pc:sldMk cId="68723105" sldId="298"/>
            <ac:spMk id="4" creationId="{73850CAD-627D-0A5F-3062-3096949E1ED1}"/>
          </ac:spMkLst>
        </pc:spChg>
        <pc:spChg chg="add del mod">
          <ac:chgData name="Bathen  Marianne" userId="40032b85-13f4-4a3d-a3f5-3dc67848b475" providerId="ADAL" clId="{4E76BC83-81EE-450C-A630-E4391F4FF486}" dt="2023-09-08T14:38:08.915" v="11694" actId="478"/>
          <ac:spMkLst>
            <pc:docMk/>
            <pc:sldMk cId="68723105" sldId="298"/>
            <ac:spMk id="14" creationId="{8849AF34-0638-7623-4817-7440E21C57E3}"/>
          </ac:spMkLst>
        </pc:spChg>
        <pc:graphicFrameChg chg="add del mod modGraphic">
          <ac:chgData name="Bathen  Marianne" userId="40032b85-13f4-4a3d-a3f5-3dc67848b475" providerId="ADAL" clId="{4E76BC83-81EE-450C-A630-E4391F4FF486}" dt="2023-09-09T14:40:00.228" v="24912" actId="478"/>
          <ac:graphicFrameMkLst>
            <pc:docMk/>
            <pc:sldMk cId="68723105" sldId="298"/>
            <ac:graphicFrameMk id="15" creationId="{52DB7FA4-CDA5-51F7-08CB-CB71654EFBD8}"/>
          </ac:graphicFrameMkLst>
        </pc:graphicFrameChg>
        <pc:graphicFrameChg chg="add del mod modGraphic">
          <ac:chgData name="Bathen  Marianne" userId="40032b85-13f4-4a3d-a3f5-3dc67848b475" providerId="ADAL" clId="{4E76BC83-81EE-450C-A630-E4391F4FF486}" dt="2023-09-09T14:40:23.345" v="24917" actId="478"/>
          <ac:graphicFrameMkLst>
            <pc:docMk/>
            <pc:sldMk cId="68723105" sldId="298"/>
            <ac:graphicFrameMk id="16" creationId="{7CF242A1-554E-D25B-80AC-AFA1843DD037}"/>
          </ac:graphicFrameMkLst>
        </pc:graphicFrameChg>
        <pc:graphicFrameChg chg="add mod modGraphic">
          <ac:chgData name="Bathen  Marianne" userId="40032b85-13f4-4a3d-a3f5-3dc67848b475" providerId="ADAL" clId="{4E76BC83-81EE-450C-A630-E4391F4FF486}" dt="2023-09-11T15:27:41.599" v="28803" actId="403"/>
          <ac:graphicFrameMkLst>
            <pc:docMk/>
            <pc:sldMk cId="68723105" sldId="298"/>
            <ac:graphicFrameMk id="18" creationId="{B04325E3-D427-1C3B-FD89-A15D2FCDB6A0}"/>
          </ac:graphicFrameMkLst>
        </pc:graphicFrameChg>
        <pc:graphicFrameChg chg="add mod modGraphic">
          <ac:chgData name="Bathen  Marianne" userId="40032b85-13f4-4a3d-a3f5-3dc67848b475" providerId="ADAL" clId="{4E76BC83-81EE-450C-A630-E4391F4FF486}" dt="2023-09-09T14:41:05.337" v="24927" actId="14100"/>
          <ac:graphicFrameMkLst>
            <pc:docMk/>
            <pc:sldMk cId="68723105" sldId="298"/>
            <ac:graphicFrameMk id="19" creationId="{32659003-5197-259F-4F42-D815B3D06EFF}"/>
          </ac:graphicFrameMkLst>
        </pc:graphicFrameChg>
        <pc:picChg chg="add del mod">
          <ac:chgData name="Bathen  Marianne" userId="40032b85-13f4-4a3d-a3f5-3dc67848b475" providerId="ADAL" clId="{4E76BC83-81EE-450C-A630-E4391F4FF486}" dt="2023-09-08T14:38:07.155" v="11693" actId="478"/>
          <ac:picMkLst>
            <pc:docMk/>
            <pc:sldMk cId="68723105" sldId="298"/>
            <ac:picMk id="6" creationId="{F36EC517-CC4C-2329-4FAB-87B6D6273EA8}"/>
          </ac:picMkLst>
        </pc:picChg>
        <pc:picChg chg="add del mod">
          <ac:chgData name="Bathen  Marianne" userId="40032b85-13f4-4a3d-a3f5-3dc67848b475" providerId="ADAL" clId="{4E76BC83-81EE-450C-A630-E4391F4FF486}" dt="2023-09-08T14:38:09.955" v="11696" actId="478"/>
          <ac:picMkLst>
            <pc:docMk/>
            <pc:sldMk cId="68723105" sldId="298"/>
            <ac:picMk id="8" creationId="{06EB6151-B84B-F0D4-EEDF-995FC72952A7}"/>
          </ac:picMkLst>
        </pc:picChg>
        <pc:picChg chg="add del mod">
          <ac:chgData name="Bathen  Marianne" userId="40032b85-13f4-4a3d-a3f5-3dc67848b475" providerId="ADAL" clId="{4E76BC83-81EE-450C-A630-E4391F4FF486}" dt="2023-09-08T14:38:09.283" v="11695" actId="478"/>
          <ac:picMkLst>
            <pc:docMk/>
            <pc:sldMk cId="68723105" sldId="298"/>
            <ac:picMk id="10" creationId="{CCC87067-84E9-0AAF-0E62-974AE31B90DB}"/>
          </ac:picMkLst>
        </pc:picChg>
        <pc:picChg chg="add mod">
          <ac:chgData name="Bathen  Marianne" userId="40032b85-13f4-4a3d-a3f5-3dc67848b475" providerId="ADAL" clId="{4E76BC83-81EE-450C-A630-E4391F4FF486}" dt="2023-09-08T14:39:38.421" v="11723" actId="1076"/>
          <ac:picMkLst>
            <pc:docMk/>
            <pc:sldMk cId="68723105" sldId="298"/>
            <ac:picMk id="12" creationId="{5491A76C-F431-E953-5783-8D7971914267}"/>
          </ac:picMkLst>
        </pc:picChg>
        <pc:picChg chg="add mod">
          <ac:chgData name="Bathen  Marianne" userId="40032b85-13f4-4a3d-a3f5-3dc67848b475" providerId="ADAL" clId="{4E76BC83-81EE-450C-A630-E4391F4FF486}" dt="2023-09-08T14:39:45.178" v="11725" actId="1076"/>
          <ac:picMkLst>
            <pc:docMk/>
            <pc:sldMk cId="68723105" sldId="298"/>
            <ac:picMk id="17" creationId="{5BDE76C4-604C-A53F-40BB-BA0491819001}"/>
          </ac:picMkLst>
        </pc:picChg>
      </pc:sldChg>
      <pc:sldChg chg="modSp new del mod ord">
        <pc:chgData name="Bathen  Marianne" userId="40032b85-13f4-4a3d-a3f5-3dc67848b475" providerId="ADAL" clId="{4E76BC83-81EE-450C-A630-E4391F4FF486}" dt="2023-09-08T14:21:37.873" v="11221" actId="47"/>
        <pc:sldMkLst>
          <pc:docMk/>
          <pc:sldMk cId="3701401900" sldId="299"/>
        </pc:sldMkLst>
        <pc:spChg chg="mod">
          <ac:chgData name="Bathen  Marianne" userId="40032b85-13f4-4a3d-a3f5-3dc67848b475" providerId="ADAL" clId="{4E76BC83-81EE-450C-A630-E4391F4FF486}" dt="2023-09-06T12:45:39.273" v="2798" actId="20577"/>
          <ac:spMkLst>
            <pc:docMk/>
            <pc:sldMk cId="3701401900" sldId="299"/>
            <ac:spMk id="3" creationId="{311EDB29-5EEC-7D14-207E-6084F94F1E9B}"/>
          </ac:spMkLst>
        </pc:spChg>
      </pc:sldChg>
      <pc:sldChg chg="addSp delSp modSp new mod modShow modNotesTx">
        <pc:chgData name="Bathen  Marianne" userId="40032b85-13f4-4a3d-a3f5-3dc67848b475" providerId="ADAL" clId="{4E76BC83-81EE-450C-A630-E4391F4FF486}" dt="2023-09-11T15:02:08.772" v="28550" actId="729"/>
        <pc:sldMkLst>
          <pc:docMk/>
          <pc:sldMk cId="1741653671" sldId="300"/>
        </pc:sldMkLst>
        <pc:spChg chg="mod">
          <ac:chgData name="Bathen  Marianne" userId="40032b85-13f4-4a3d-a3f5-3dc67848b475" providerId="ADAL" clId="{4E76BC83-81EE-450C-A630-E4391F4FF486}" dt="2023-09-09T13:47:11.349" v="22887" actId="20577"/>
          <ac:spMkLst>
            <pc:docMk/>
            <pc:sldMk cId="1741653671" sldId="300"/>
            <ac:spMk id="3" creationId="{A630FC00-6F96-FAB0-0D46-9E000AEB9264}"/>
          </ac:spMkLst>
        </pc:spChg>
        <pc:spChg chg="del">
          <ac:chgData name="Bathen  Marianne" userId="40032b85-13f4-4a3d-a3f5-3dc67848b475" providerId="ADAL" clId="{4E76BC83-81EE-450C-A630-E4391F4FF486}" dt="2023-09-08T14:50:45.460" v="12108" actId="22"/>
          <ac:spMkLst>
            <pc:docMk/>
            <pc:sldMk cId="1741653671" sldId="300"/>
            <ac:spMk id="4" creationId="{B41D9016-7F47-769B-FFB2-9D52A0F5BFAA}"/>
          </ac:spMkLst>
        </pc:spChg>
        <pc:picChg chg="add mod ord">
          <ac:chgData name="Bathen  Marianne" userId="40032b85-13f4-4a3d-a3f5-3dc67848b475" providerId="ADAL" clId="{4E76BC83-81EE-450C-A630-E4391F4FF486}" dt="2023-09-09T13:47:22.391" v="22893" actId="1076"/>
          <ac:picMkLst>
            <pc:docMk/>
            <pc:sldMk cId="1741653671" sldId="300"/>
            <ac:picMk id="6" creationId="{9B5DA3E2-BB97-270D-CC11-B7EFC19EA7ED}"/>
          </ac:picMkLst>
        </pc:picChg>
      </pc:sldChg>
      <pc:sldChg chg="addSp delSp modSp new mod ord modNotesTx">
        <pc:chgData name="Bathen  Marianne" userId="40032b85-13f4-4a3d-a3f5-3dc67848b475" providerId="ADAL" clId="{4E76BC83-81EE-450C-A630-E4391F4FF486}" dt="2023-09-11T15:02:01.504" v="28549" actId="20577"/>
        <pc:sldMkLst>
          <pc:docMk/>
          <pc:sldMk cId="3473898099" sldId="301"/>
        </pc:sldMkLst>
        <pc:spChg chg="mod">
          <ac:chgData name="Bathen  Marianne" userId="40032b85-13f4-4a3d-a3f5-3dc67848b475" providerId="ADAL" clId="{4E76BC83-81EE-450C-A630-E4391F4FF486}" dt="2023-09-06T12:45:54.136" v="2848" actId="20577"/>
          <ac:spMkLst>
            <pc:docMk/>
            <pc:sldMk cId="3473898099" sldId="301"/>
            <ac:spMk id="3" creationId="{39E20FB8-EE2F-CE4C-91C0-59D32D325751}"/>
          </ac:spMkLst>
        </pc:spChg>
        <pc:spChg chg="add del mod">
          <ac:chgData name="Bathen  Marianne" userId="40032b85-13f4-4a3d-a3f5-3dc67848b475" providerId="ADAL" clId="{4E76BC83-81EE-450C-A630-E4391F4FF486}" dt="2023-09-11T15:01:36.058" v="28465" actId="20577"/>
          <ac:spMkLst>
            <pc:docMk/>
            <pc:sldMk cId="3473898099" sldId="301"/>
            <ac:spMk id="4" creationId="{17FE2FAA-7554-1ACF-3A4C-EFE88C3D9983}"/>
          </ac:spMkLst>
        </pc:spChg>
        <pc:spChg chg="add mod">
          <ac:chgData name="Bathen  Marianne" userId="40032b85-13f4-4a3d-a3f5-3dc67848b475" providerId="ADAL" clId="{4E76BC83-81EE-450C-A630-E4391F4FF486}" dt="2023-09-11T15:00:11.787" v="28455" actId="114"/>
          <ac:spMkLst>
            <pc:docMk/>
            <pc:sldMk cId="3473898099" sldId="301"/>
            <ac:spMk id="12" creationId="{B40547B5-34D4-B35B-533C-8323911E1999}"/>
          </ac:spMkLst>
        </pc:spChg>
        <pc:spChg chg="add mod">
          <ac:chgData name="Bathen  Marianne" userId="40032b85-13f4-4a3d-a3f5-3dc67848b475" providerId="ADAL" clId="{4E76BC83-81EE-450C-A630-E4391F4FF486}" dt="2023-09-11T15:01:50.315" v="28491" actId="1076"/>
          <ac:spMkLst>
            <pc:docMk/>
            <pc:sldMk cId="3473898099" sldId="301"/>
            <ac:spMk id="13" creationId="{080F9670-6597-7F0A-FC28-B4E7D43300DF}"/>
          </ac:spMkLst>
        </pc:spChg>
        <pc:spChg chg="add mod">
          <ac:chgData name="Bathen  Marianne" userId="40032b85-13f4-4a3d-a3f5-3dc67848b475" providerId="ADAL" clId="{4E76BC83-81EE-450C-A630-E4391F4FF486}" dt="2023-09-11T15:01:50.315" v="28491" actId="1076"/>
          <ac:spMkLst>
            <pc:docMk/>
            <pc:sldMk cId="3473898099" sldId="301"/>
            <ac:spMk id="14" creationId="{F212BD55-30C3-B289-F0B8-5D58EB5E81DE}"/>
          </ac:spMkLst>
        </pc:spChg>
        <pc:picChg chg="add del mod">
          <ac:chgData name="Bathen  Marianne" userId="40032b85-13f4-4a3d-a3f5-3dc67848b475" providerId="ADAL" clId="{4E76BC83-81EE-450C-A630-E4391F4FF486}" dt="2023-09-08T12:06:45.967" v="9697"/>
          <ac:picMkLst>
            <pc:docMk/>
            <pc:sldMk cId="3473898099" sldId="301"/>
            <ac:picMk id="5" creationId="{F570C1C1-9E8B-CE26-94CD-96EDFC6A43CC}"/>
          </ac:picMkLst>
        </pc:picChg>
        <pc:picChg chg="add mod">
          <ac:chgData name="Bathen  Marianne" userId="40032b85-13f4-4a3d-a3f5-3dc67848b475" providerId="ADAL" clId="{4E76BC83-81EE-450C-A630-E4391F4FF486}" dt="2023-09-11T15:01:50.315" v="28491" actId="1076"/>
          <ac:picMkLst>
            <pc:docMk/>
            <pc:sldMk cId="3473898099" sldId="301"/>
            <ac:picMk id="6" creationId="{DF50F839-64A8-B5DB-7550-9682BAAD58BD}"/>
          </ac:picMkLst>
        </pc:picChg>
        <pc:picChg chg="add mod">
          <ac:chgData name="Bathen  Marianne" userId="40032b85-13f4-4a3d-a3f5-3dc67848b475" providerId="ADAL" clId="{4E76BC83-81EE-450C-A630-E4391F4FF486}" dt="2023-09-11T15:01:38.676" v="28466" actId="1076"/>
          <ac:picMkLst>
            <pc:docMk/>
            <pc:sldMk cId="3473898099" sldId="301"/>
            <ac:picMk id="11" creationId="{9E376FC3-5147-5C35-0FA5-6965BC0A5AB3}"/>
          </ac:picMkLst>
        </pc:picChg>
        <pc:cxnChg chg="add del mod">
          <ac:chgData name="Bathen  Marianne" userId="40032b85-13f4-4a3d-a3f5-3dc67848b475" providerId="ADAL" clId="{4E76BC83-81EE-450C-A630-E4391F4FF486}" dt="2023-09-09T13:37:10.903" v="22618" actId="478"/>
          <ac:cxnSpMkLst>
            <pc:docMk/>
            <pc:sldMk cId="3473898099" sldId="301"/>
            <ac:cxnSpMk id="8" creationId="{42EEDD43-E96B-BC96-A795-EFEEF11342C4}"/>
          </ac:cxnSpMkLst>
        </pc:cxnChg>
        <pc:cxnChg chg="add del mod">
          <ac:chgData name="Bathen  Marianne" userId="40032b85-13f4-4a3d-a3f5-3dc67848b475" providerId="ADAL" clId="{4E76BC83-81EE-450C-A630-E4391F4FF486}" dt="2023-09-09T13:37:09.369" v="22617" actId="478"/>
          <ac:cxnSpMkLst>
            <pc:docMk/>
            <pc:sldMk cId="3473898099" sldId="301"/>
            <ac:cxnSpMk id="10" creationId="{53305AC7-1C14-CEA9-B29D-D1A0576B877D}"/>
          </ac:cxnSpMkLst>
        </pc:cxnChg>
      </pc:sldChg>
      <pc:sldChg chg="addSp delSp modSp new mod modClrScheme chgLayout modNotesTx">
        <pc:chgData name="Bathen  Marianne" userId="40032b85-13f4-4a3d-a3f5-3dc67848b475" providerId="ADAL" clId="{4E76BC83-81EE-450C-A630-E4391F4FF486}" dt="2023-09-11T18:17:53.174" v="32332" actId="20577"/>
        <pc:sldMkLst>
          <pc:docMk/>
          <pc:sldMk cId="815241119" sldId="302"/>
        </pc:sldMkLst>
        <pc:spChg chg="mod ord">
          <ac:chgData name="Bathen  Marianne" userId="40032b85-13f4-4a3d-a3f5-3dc67848b475" providerId="ADAL" clId="{4E76BC83-81EE-450C-A630-E4391F4FF486}" dt="2023-09-06T12:46:04.863" v="2850" actId="700"/>
          <ac:spMkLst>
            <pc:docMk/>
            <pc:sldMk cId="815241119" sldId="302"/>
            <ac:spMk id="2" creationId="{8635C820-D672-21F9-FDF8-92FF3AAE4D03}"/>
          </ac:spMkLst>
        </pc:spChg>
        <pc:spChg chg="add del mod">
          <ac:chgData name="Bathen  Marianne" userId="40032b85-13f4-4a3d-a3f5-3dc67848b475" providerId="ADAL" clId="{4E76BC83-81EE-450C-A630-E4391F4FF486}" dt="2023-09-11T14:57:43.419" v="28216" actId="478"/>
          <ac:spMkLst>
            <pc:docMk/>
            <pc:sldMk cId="815241119" sldId="302"/>
            <ac:spMk id="3" creationId="{001D1DF2-54A1-E3E4-A874-4A4C414560E7}"/>
          </ac:spMkLst>
        </pc:spChg>
        <pc:spChg chg="del mod ord">
          <ac:chgData name="Bathen  Marianne" userId="40032b85-13f4-4a3d-a3f5-3dc67848b475" providerId="ADAL" clId="{4E76BC83-81EE-450C-A630-E4391F4FF486}" dt="2023-09-06T12:46:04.863" v="2850" actId="700"/>
          <ac:spMkLst>
            <pc:docMk/>
            <pc:sldMk cId="815241119" sldId="302"/>
            <ac:spMk id="3" creationId="{DAC24BEE-0F3E-5868-FDA8-204D7C08FD23}"/>
          </ac:spMkLst>
        </pc:spChg>
        <pc:spChg chg="del mod ord">
          <ac:chgData name="Bathen  Marianne" userId="40032b85-13f4-4a3d-a3f5-3dc67848b475" providerId="ADAL" clId="{4E76BC83-81EE-450C-A630-E4391F4FF486}" dt="2023-09-06T12:46:04.863" v="2850" actId="700"/>
          <ac:spMkLst>
            <pc:docMk/>
            <pc:sldMk cId="815241119" sldId="302"/>
            <ac:spMk id="4" creationId="{9FF1BB10-3D30-BB9F-D212-9A7EA0E0122D}"/>
          </ac:spMkLst>
        </pc:spChg>
        <pc:spChg chg="add mod ord">
          <ac:chgData name="Bathen  Marianne" userId="40032b85-13f4-4a3d-a3f5-3dc67848b475" providerId="ADAL" clId="{4E76BC83-81EE-450C-A630-E4391F4FF486}" dt="2023-09-06T12:48:47.156" v="3314" actId="20577"/>
          <ac:spMkLst>
            <pc:docMk/>
            <pc:sldMk cId="815241119" sldId="302"/>
            <ac:spMk id="5" creationId="{55241E1B-3CC1-0339-8E23-672ACA3A69BA}"/>
          </ac:spMkLst>
        </pc:spChg>
        <pc:spChg chg="add mod ord">
          <ac:chgData name="Bathen  Marianne" userId="40032b85-13f4-4a3d-a3f5-3dc67848b475" providerId="ADAL" clId="{4E76BC83-81EE-450C-A630-E4391F4FF486}" dt="2023-09-07T10:13:36.999" v="5707" actId="207"/>
          <ac:spMkLst>
            <pc:docMk/>
            <pc:sldMk cId="815241119" sldId="302"/>
            <ac:spMk id="6" creationId="{BFF8960C-77FB-4603-0228-BC290C80B596}"/>
          </ac:spMkLst>
        </pc:spChg>
        <pc:spChg chg="add mod ord">
          <ac:chgData name="Bathen  Marianne" userId="40032b85-13f4-4a3d-a3f5-3dc67848b475" providerId="ADAL" clId="{4E76BC83-81EE-450C-A630-E4391F4FF486}" dt="2023-09-07T10:13:36.999" v="5707" actId="207"/>
          <ac:spMkLst>
            <pc:docMk/>
            <pc:sldMk cId="815241119" sldId="302"/>
            <ac:spMk id="7" creationId="{75CBDCE9-3238-2C48-D71C-106D8147C951}"/>
          </ac:spMkLst>
        </pc:spChg>
        <pc:spChg chg="add del mod ord">
          <ac:chgData name="Bathen  Marianne" userId="40032b85-13f4-4a3d-a3f5-3dc67848b475" providerId="ADAL" clId="{4E76BC83-81EE-450C-A630-E4391F4FF486}" dt="2023-09-11T14:57:43.419" v="28216" actId="478"/>
          <ac:spMkLst>
            <pc:docMk/>
            <pc:sldMk cId="815241119" sldId="302"/>
            <ac:spMk id="8" creationId="{4664975C-B3BA-7EF9-1753-CEA986F692FB}"/>
          </ac:spMkLst>
        </pc:spChg>
        <pc:spChg chg="add del mod ord">
          <ac:chgData name="Bathen  Marianne" userId="40032b85-13f4-4a3d-a3f5-3dc67848b475" providerId="ADAL" clId="{4E76BC83-81EE-450C-A630-E4391F4FF486}" dt="2023-09-07T10:08:56.180" v="5321"/>
          <ac:spMkLst>
            <pc:docMk/>
            <pc:sldMk cId="815241119" sldId="302"/>
            <ac:spMk id="9" creationId="{EA02DD57-286C-3ED2-3C87-1657F48AB8CA}"/>
          </ac:spMkLst>
        </pc:spChg>
        <pc:spChg chg="add mod">
          <ac:chgData name="Bathen  Marianne" userId="40032b85-13f4-4a3d-a3f5-3dc67848b475" providerId="ADAL" clId="{4E76BC83-81EE-450C-A630-E4391F4FF486}" dt="2023-09-08T12:16:51.486" v="10375" actId="207"/>
          <ac:spMkLst>
            <pc:docMk/>
            <pc:sldMk cId="815241119" sldId="302"/>
            <ac:spMk id="12" creationId="{6D0F82D1-0E33-38B2-CD55-84CF5A77AB97}"/>
          </ac:spMkLst>
        </pc:spChg>
        <pc:spChg chg="add del mod">
          <ac:chgData name="Bathen  Marianne" userId="40032b85-13f4-4a3d-a3f5-3dc67848b475" providerId="ADAL" clId="{4E76BC83-81EE-450C-A630-E4391F4FF486}" dt="2023-09-11T14:57:47.845" v="28217" actId="478"/>
          <ac:spMkLst>
            <pc:docMk/>
            <pc:sldMk cId="815241119" sldId="302"/>
            <ac:spMk id="14" creationId="{4369272D-A8C2-F261-EDB2-C7442998CB3D}"/>
          </ac:spMkLst>
        </pc:spChg>
        <pc:spChg chg="add del mod">
          <ac:chgData name="Bathen  Marianne" userId="40032b85-13f4-4a3d-a3f5-3dc67848b475" providerId="ADAL" clId="{4E76BC83-81EE-450C-A630-E4391F4FF486}" dt="2023-09-11T14:57:55.135" v="28219" actId="478"/>
          <ac:spMkLst>
            <pc:docMk/>
            <pc:sldMk cId="815241119" sldId="302"/>
            <ac:spMk id="16" creationId="{B02ED0D3-6562-F168-340A-1C633D750626}"/>
          </ac:spMkLst>
        </pc:spChg>
        <pc:spChg chg="add mod">
          <ac:chgData name="Bathen  Marianne" userId="40032b85-13f4-4a3d-a3f5-3dc67848b475" providerId="ADAL" clId="{4E76BC83-81EE-450C-A630-E4391F4FF486}" dt="2023-09-07T14:08:41.488" v="5995" actId="164"/>
          <ac:spMkLst>
            <pc:docMk/>
            <pc:sldMk cId="815241119" sldId="302"/>
            <ac:spMk id="19" creationId="{DDBB0763-0FCF-AAA7-BED4-2A594C1E250D}"/>
          </ac:spMkLst>
        </pc:spChg>
        <pc:grpChg chg="add del mod">
          <ac:chgData name="Bathen  Marianne" userId="40032b85-13f4-4a3d-a3f5-3dc67848b475" providerId="ADAL" clId="{4E76BC83-81EE-450C-A630-E4391F4FF486}" dt="2023-09-11T14:58:09.996" v="28223" actId="478"/>
          <ac:grpSpMkLst>
            <pc:docMk/>
            <pc:sldMk cId="815241119" sldId="302"/>
            <ac:grpSpMk id="20" creationId="{D978DE25-4AC0-D936-DC7C-A009473C4FBF}"/>
          </ac:grpSpMkLst>
        </pc:grpChg>
        <pc:picChg chg="add del">
          <ac:chgData name="Bathen  Marianne" userId="40032b85-13f4-4a3d-a3f5-3dc67848b475" providerId="ADAL" clId="{4E76BC83-81EE-450C-A630-E4391F4FF486}" dt="2023-09-08T12:06:37.230" v="9695" actId="22"/>
          <ac:picMkLst>
            <pc:docMk/>
            <pc:sldMk cId="815241119" sldId="302"/>
            <ac:picMk id="9" creationId="{9797A6D4-571B-D04D-2929-2182D088511D}"/>
          </ac:picMkLst>
        </pc:picChg>
        <pc:picChg chg="add mod">
          <ac:chgData name="Bathen  Marianne" userId="40032b85-13f4-4a3d-a3f5-3dc67848b475" providerId="ADAL" clId="{4E76BC83-81EE-450C-A630-E4391F4FF486}" dt="2023-09-11T14:58:13.432" v="28224" actId="1076"/>
          <ac:picMkLst>
            <pc:docMk/>
            <pc:sldMk cId="815241119" sldId="302"/>
            <ac:picMk id="10" creationId="{4CC86074-31F1-3249-FF36-54511D807BDA}"/>
          </ac:picMkLst>
        </pc:picChg>
        <pc:picChg chg="add mod">
          <ac:chgData name="Bathen  Marianne" userId="40032b85-13f4-4a3d-a3f5-3dc67848b475" providerId="ADAL" clId="{4E76BC83-81EE-450C-A630-E4391F4FF486}" dt="2023-09-11T14:58:08.489" v="28222" actId="1076"/>
          <ac:picMkLst>
            <pc:docMk/>
            <pc:sldMk cId="815241119" sldId="302"/>
            <ac:picMk id="11" creationId="{6AD5E8FA-70CB-C350-DE94-41E047A5071C}"/>
          </ac:picMkLst>
        </pc:picChg>
        <pc:picChg chg="add del mod">
          <ac:chgData name="Bathen  Marianne" userId="40032b85-13f4-4a3d-a3f5-3dc67848b475" providerId="ADAL" clId="{4E76BC83-81EE-450C-A630-E4391F4FF486}" dt="2023-09-07T10:08:37.148" v="5312"/>
          <ac:picMkLst>
            <pc:docMk/>
            <pc:sldMk cId="815241119" sldId="302"/>
            <ac:picMk id="13" creationId="{9621748C-9729-0A98-F593-99A5F6554DE5}"/>
          </ac:picMkLst>
        </pc:picChg>
        <pc:picChg chg="add del mod">
          <ac:chgData name="Bathen  Marianne" userId="40032b85-13f4-4a3d-a3f5-3dc67848b475" providerId="ADAL" clId="{4E76BC83-81EE-450C-A630-E4391F4FF486}" dt="2023-09-11T14:57:49.409" v="28218" actId="478"/>
          <ac:picMkLst>
            <pc:docMk/>
            <pc:sldMk cId="815241119" sldId="302"/>
            <ac:picMk id="17" creationId="{2681E581-C043-27AB-F82C-8356EF44DA37}"/>
          </ac:picMkLst>
        </pc:picChg>
        <pc:picChg chg="add mod">
          <ac:chgData name="Bathen  Marianne" userId="40032b85-13f4-4a3d-a3f5-3dc67848b475" providerId="ADAL" clId="{4E76BC83-81EE-450C-A630-E4391F4FF486}" dt="2023-09-07T14:08:41.488" v="5995" actId="164"/>
          <ac:picMkLst>
            <pc:docMk/>
            <pc:sldMk cId="815241119" sldId="302"/>
            <ac:picMk id="18" creationId="{5BC07D24-CE1C-E4A5-DF4D-20377321555C}"/>
          </ac:picMkLst>
        </pc:picChg>
      </pc:sldChg>
      <pc:sldChg chg="addSp delSp modSp new mod ord modClrScheme modAnim modShow chgLayout">
        <pc:chgData name="Bathen  Marianne" userId="40032b85-13f4-4a3d-a3f5-3dc67848b475" providerId="ADAL" clId="{4E76BC83-81EE-450C-A630-E4391F4FF486}" dt="2023-09-11T03:22:59.566" v="26548" actId="20577"/>
        <pc:sldMkLst>
          <pc:docMk/>
          <pc:sldMk cId="3681416609" sldId="303"/>
        </pc:sldMkLst>
        <pc:spChg chg="mod ord">
          <ac:chgData name="Bathen  Marianne" userId="40032b85-13f4-4a3d-a3f5-3dc67848b475" providerId="ADAL" clId="{4E76BC83-81EE-450C-A630-E4391F4FF486}" dt="2023-09-06T12:46:42.011" v="2960" actId="700"/>
          <ac:spMkLst>
            <pc:docMk/>
            <pc:sldMk cId="3681416609" sldId="303"/>
            <ac:spMk id="2" creationId="{D93A1629-0BEA-12CA-E3C2-4C6066D57D78}"/>
          </ac:spMkLst>
        </pc:spChg>
        <pc:spChg chg="add del mod ord">
          <ac:chgData name="Bathen  Marianne" userId="40032b85-13f4-4a3d-a3f5-3dc67848b475" providerId="ADAL" clId="{4E76BC83-81EE-450C-A630-E4391F4FF486}" dt="2023-09-06T12:46:52.596" v="3015" actId="20577"/>
          <ac:spMkLst>
            <pc:docMk/>
            <pc:sldMk cId="3681416609" sldId="303"/>
            <ac:spMk id="3" creationId="{E7D4350D-4EF0-0F55-1275-25D1826AC7DB}"/>
          </ac:spMkLst>
        </pc:spChg>
        <pc:spChg chg="add del mod">
          <ac:chgData name="Bathen  Marianne" userId="40032b85-13f4-4a3d-a3f5-3dc67848b475" providerId="ADAL" clId="{4E76BC83-81EE-450C-A630-E4391F4FF486}" dt="2023-09-07T12:29:43.756" v="5930" actId="20577"/>
          <ac:spMkLst>
            <pc:docMk/>
            <pc:sldMk cId="3681416609" sldId="303"/>
            <ac:spMk id="4" creationId="{743A811F-5953-F5C1-D7DE-1B6D0918A169}"/>
          </ac:spMkLst>
        </pc:spChg>
        <pc:spChg chg="add mod">
          <ac:chgData name="Bathen  Marianne" userId="40032b85-13f4-4a3d-a3f5-3dc67848b475" providerId="ADAL" clId="{4E76BC83-81EE-450C-A630-E4391F4FF486}" dt="2023-09-09T13:58:54.702" v="23812" actId="207"/>
          <ac:spMkLst>
            <pc:docMk/>
            <pc:sldMk cId="3681416609" sldId="303"/>
            <ac:spMk id="5" creationId="{5A9EC5E1-C7CE-25BA-39B0-EBBE52859B6A}"/>
          </ac:spMkLst>
        </pc:spChg>
        <pc:spChg chg="add del mod ord">
          <ac:chgData name="Bathen  Marianne" userId="40032b85-13f4-4a3d-a3f5-3dc67848b475" providerId="ADAL" clId="{4E76BC83-81EE-450C-A630-E4391F4FF486}" dt="2023-09-07T10:07:05.641" v="5301"/>
          <ac:spMkLst>
            <pc:docMk/>
            <pc:sldMk cId="3681416609" sldId="303"/>
            <ac:spMk id="5" creationId="{C5917DBE-29A1-4C2E-F9D8-2A4788F1675A}"/>
          </ac:spMkLst>
        </pc:spChg>
        <pc:spChg chg="add del mod">
          <ac:chgData name="Bathen  Marianne" userId="40032b85-13f4-4a3d-a3f5-3dc67848b475" providerId="ADAL" clId="{4E76BC83-81EE-450C-A630-E4391F4FF486}" dt="2023-09-07T12:29:28.775" v="5877" actId="14100"/>
          <ac:spMkLst>
            <pc:docMk/>
            <pc:sldMk cId="3681416609" sldId="303"/>
            <ac:spMk id="6" creationId="{B9FD840F-C943-461B-5AD2-B82020243DB8}"/>
          </ac:spMkLst>
        </pc:spChg>
        <pc:spChg chg="add del mod">
          <ac:chgData name="Bathen  Marianne" userId="40032b85-13f4-4a3d-a3f5-3dc67848b475" providerId="ADAL" clId="{4E76BC83-81EE-450C-A630-E4391F4FF486}" dt="2023-09-07T14:07:52.692" v="5983" actId="22"/>
          <ac:spMkLst>
            <pc:docMk/>
            <pc:sldMk cId="3681416609" sldId="303"/>
            <ac:spMk id="7" creationId="{3E33C31F-767D-120E-E829-A1C429378120}"/>
          </ac:spMkLst>
        </pc:spChg>
        <pc:spChg chg="add mod">
          <ac:chgData name="Bathen  Marianne" userId="40032b85-13f4-4a3d-a3f5-3dc67848b475" providerId="ADAL" clId="{4E76BC83-81EE-450C-A630-E4391F4FF486}" dt="2023-09-11T03:22:59.566" v="26548" actId="20577"/>
          <ac:spMkLst>
            <pc:docMk/>
            <pc:sldMk cId="3681416609" sldId="303"/>
            <ac:spMk id="7" creationId="{5ADA96D1-40BD-2D35-3888-035AD23DFF88}"/>
          </ac:spMkLst>
        </pc:spChg>
        <pc:spChg chg="add del mod ord">
          <ac:chgData name="Bathen  Marianne" userId="40032b85-13f4-4a3d-a3f5-3dc67848b475" providerId="ADAL" clId="{4E76BC83-81EE-450C-A630-E4391F4FF486}" dt="2023-09-06T12:46:42.011" v="2960" actId="700"/>
          <ac:spMkLst>
            <pc:docMk/>
            <pc:sldMk cId="3681416609" sldId="303"/>
            <ac:spMk id="8" creationId="{3713C378-6B4A-20AB-7897-5A7E1D29010A}"/>
          </ac:spMkLst>
        </pc:spChg>
        <pc:spChg chg="add del mod ord">
          <ac:chgData name="Bathen  Marianne" userId="40032b85-13f4-4a3d-a3f5-3dc67848b475" providerId="ADAL" clId="{4E76BC83-81EE-450C-A630-E4391F4FF486}" dt="2023-09-06T12:46:42.011" v="2960" actId="700"/>
          <ac:spMkLst>
            <pc:docMk/>
            <pc:sldMk cId="3681416609" sldId="303"/>
            <ac:spMk id="9" creationId="{0319AD4F-DDEF-C2DF-2F6B-88E176CD1285}"/>
          </ac:spMkLst>
        </pc:spChg>
        <pc:spChg chg="add del mod">
          <ac:chgData name="Bathen  Marianne" userId="40032b85-13f4-4a3d-a3f5-3dc67848b475" providerId="ADAL" clId="{4E76BC83-81EE-450C-A630-E4391F4FF486}" dt="2023-09-07T12:31:55.243" v="5945" actId="478"/>
          <ac:spMkLst>
            <pc:docMk/>
            <pc:sldMk cId="3681416609" sldId="303"/>
            <ac:spMk id="15" creationId="{B3579746-E3AC-F685-6862-4558E79D04D2}"/>
          </ac:spMkLst>
        </pc:spChg>
        <pc:picChg chg="add del mod">
          <ac:chgData name="Bathen  Marianne" userId="40032b85-13f4-4a3d-a3f5-3dc67848b475" providerId="ADAL" clId="{4E76BC83-81EE-450C-A630-E4391F4FF486}" dt="2023-09-07T12:31:51.131" v="5944" actId="478"/>
          <ac:picMkLst>
            <pc:docMk/>
            <pc:sldMk cId="3681416609" sldId="303"/>
            <ac:picMk id="11" creationId="{2DD0A539-CA8B-D7A7-57C9-E7F4CDD0C597}"/>
          </ac:picMkLst>
        </pc:picChg>
        <pc:picChg chg="add mod ord">
          <ac:chgData name="Bathen  Marianne" userId="40032b85-13f4-4a3d-a3f5-3dc67848b475" providerId="ADAL" clId="{4E76BC83-81EE-450C-A630-E4391F4FF486}" dt="2023-09-07T12:32:08.071" v="5952" actId="1076"/>
          <ac:picMkLst>
            <pc:docMk/>
            <pc:sldMk cId="3681416609" sldId="303"/>
            <ac:picMk id="13" creationId="{36083AFC-9C27-7DEF-3C04-A101ABCCDE9F}"/>
          </ac:picMkLst>
        </pc:picChg>
        <pc:picChg chg="add mod ord">
          <ac:chgData name="Bathen  Marianne" userId="40032b85-13f4-4a3d-a3f5-3dc67848b475" providerId="ADAL" clId="{4E76BC83-81EE-450C-A630-E4391F4FF486}" dt="2023-09-07T12:32:05.420" v="5950" actId="1076"/>
          <ac:picMkLst>
            <pc:docMk/>
            <pc:sldMk cId="3681416609" sldId="303"/>
            <ac:picMk id="16" creationId="{31C7E732-C18A-75C9-608B-07A7EB283AA8}"/>
          </ac:picMkLst>
        </pc:picChg>
        <pc:picChg chg="add mod ord">
          <ac:chgData name="Bathen  Marianne" userId="40032b85-13f4-4a3d-a3f5-3dc67848b475" providerId="ADAL" clId="{4E76BC83-81EE-450C-A630-E4391F4FF486}" dt="2023-09-07T14:07:52.692" v="5983" actId="22"/>
          <ac:picMkLst>
            <pc:docMk/>
            <pc:sldMk cId="3681416609" sldId="303"/>
            <ac:picMk id="18" creationId="{D1B839A0-3E37-4C92-B065-15E66192C283}"/>
          </ac:picMkLst>
        </pc:picChg>
      </pc:sldChg>
      <pc:sldChg chg="addSp delSp modSp new mod modNotesTx">
        <pc:chgData name="Bathen  Marianne" userId="40032b85-13f4-4a3d-a3f5-3dc67848b475" providerId="ADAL" clId="{4E76BC83-81EE-450C-A630-E4391F4FF486}" dt="2023-09-11T18:26:51.916" v="32855" actId="20577"/>
        <pc:sldMkLst>
          <pc:docMk/>
          <pc:sldMk cId="3987246825" sldId="304"/>
        </pc:sldMkLst>
        <pc:spChg chg="mod">
          <ac:chgData name="Bathen  Marianne" userId="40032b85-13f4-4a3d-a3f5-3dc67848b475" providerId="ADAL" clId="{4E76BC83-81EE-450C-A630-E4391F4FF486}" dt="2023-09-06T12:48:10.077" v="3205" actId="20577"/>
          <ac:spMkLst>
            <pc:docMk/>
            <pc:sldMk cId="3987246825" sldId="304"/>
            <ac:spMk id="3" creationId="{E498E01A-D9A2-00F0-1C68-56DF06267694}"/>
          </ac:spMkLst>
        </pc:spChg>
        <pc:spChg chg="mod">
          <ac:chgData name="Bathen  Marianne" userId="40032b85-13f4-4a3d-a3f5-3dc67848b475" providerId="ADAL" clId="{4E76BC83-81EE-450C-A630-E4391F4FF486}" dt="2023-09-07T10:13:27.632" v="5704" actId="14100"/>
          <ac:spMkLst>
            <pc:docMk/>
            <pc:sldMk cId="3987246825" sldId="304"/>
            <ac:spMk id="4" creationId="{D5637E0E-030C-B2C6-DF29-749FC8184493}"/>
          </ac:spMkLst>
        </pc:spChg>
        <pc:spChg chg="add del mod">
          <ac:chgData name="Bathen  Marianne" userId="40032b85-13f4-4a3d-a3f5-3dc67848b475" providerId="ADAL" clId="{4E76BC83-81EE-450C-A630-E4391F4FF486}" dt="2023-09-11T14:58:54.644" v="28253" actId="478"/>
          <ac:spMkLst>
            <pc:docMk/>
            <pc:sldMk cId="3987246825" sldId="304"/>
            <ac:spMk id="5" creationId="{F3D4DA7D-89C4-07FE-76A3-B439F34ACC9E}"/>
          </ac:spMkLst>
        </pc:spChg>
        <pc:spChg chg="mod">
          <ac:chgData name="Bathen  Marianne" userId="40032b85-13f4-4a3d-a3f5-3dc67848b475" providerId="ADAL" clId="{4E76BC83-81EE-450C-A630-E4391F4FF486}" dt="2023-09-07T10:13:12.775" v="5701" actId="122"/>
          <ac:spMkLst>
            <pc:docMk/>
            <pc:sldMk cId="3987246825" sldId="304"/>
            <ac:spMk id="6" creationId="{A887887D-D09B-FD00-C1AF-169A804C3DC2}"/>
          </ac:spMkLst>
        </pc:spChg>
        <pc:spChg chg="del">
          <ac:chgData name="Bathen  Marianne" userId="40032b85-13f4-4a3d-a3f5-3dc67848b475" providerId="ADAL" clId="{4E76BC83-81EE-450C-A630-E4391F4FF486}" dt="2023-09-07T10:10:48.084" v="5382"/>
          <ac:spMkLst>
            <pc:docMk/>
            <pc:sldMk cId="3987246825" sldId="304"/>
            <ac:spMk id="7" creationId="{1BACF4C2-FEF1-27FB-6717-D4EDA5776ECA}"/>
          </ac:spMkLst>
        </pc:spChg>
        <pc:spChg chg="add del mod ord">
          <ac:chgData name="Bathen  Marianne" userId="40032b85-13f4-4a3d-a3f5-3dc67848b475" providerId="ADAL" clId="{4E76BC83-81EE-450C-A630-E4391F4FF486}" dt="2023-09-11T18:21:05.855" v="32351" actId="478"/>
          <ac:spMkLst>
            <pc:docMk/>
            <pc:sldMk cId="3987246825" sldId="304"/>
            <ac:spMk id="9" creationId="{3F300A44-5517-3CEF-D486-7115CF474974}"/>
          </ac:spMkLst>
        </pc:spChg>
        <pc:spChg chg="add del mod">
          <ac:chgData name="Bathen  Marianne" userId="40032b85-13f4-4a3d-a3f5-3dc67848b475" providerId="ADAL" clId="{4E76BC83-81EE-450C-A630-E4391F4FF486}" dt="2023-09-11T14:58:39.849" v="28250" actId="478"/>
          <ac:spMkLst>
            <pc:docMk/>
            <pc:sldMk cId="3987246825" sldId="304"/>
            <ac:spMk id="12" creationId="{E2E7D2F6-B5FD-5141-4A6A-7C378D93D3F5}"/>
          </ac:spMkLst>
        </pc:spChg>
        <pc:spChg chg="add del mod">
          <ac:chgData name="Bathen  Marianne" userId="40032b85-13f4-4a3d-a3f5-3dc67848b475" providerId="ADAL" clId="{4E76BC83-81EE-450C-A630-E4391F4FF486}" dt="2023-09-11T14:58:54.644" v="28253" actId="478"/>
          <ac:spMkLst>
            <pc:docMk/>
            <pc:sldMk cId="3987246825" sldId="304"/>
            <ac:spMk id="14" creationId="{71E1E2BD-55DF-7C23-CC7A-BC0D3162B61E}"/>
          </ac:spMkLst>
        </pc:spChg>
        <pc:spChg chg="add del mod">
          <ac:chgData name="Bathen  Marianne" userId="40032b85-13f4-4a3d-a3f5-3dc67848b475" providerId="ADAL" clId="{4E76BC83-81EE-450C-A630-E4391F4FF486}" dt="2023-09-11T14:58:56.473" v="28254" actId="478"/>
          <ac:spMkLst>
            <pc:docMk/>
            <pc:sldMk cId="3987246825" sldId="304"/>
            <ac:spMk id="17" creationId="{4D429862-6582-D36A-1B0A-4AE91F12C135}"/>
          </ac:spMkLst>
        </pc:spChg>
        <pc:spChg chg="add del mod">
          <ac:chgData name="Bathen  Marianne" userId="40032b85-13f4-4a3d-a3f5-3dc67848b475" providerId="ADAL" clId="{4E76BC83-81EE-450C-A630-E4391F4FF486}" dt="2023-09-11T18:21:08.524" v="32352" actId="478"/>
          <ac:spMkLst>
            <pc:docMk/>
            <pc:sldMk cId="3987246825" sldId="304"/>
            <ac:spMk id="19" creationId="{0F68E0C0-5ACF-EEF5-38A9-041F20D2B7B1}"/>
          </ac:spMkLst>
        </pc:spChg>
        <pc:spChg chg="add mod">
          <ac:chgData name="Bathen  Marianne" userId="40032b85-13f4-4a3d-a3f5-3dc67848b475" providerId="ADAL" clId="{4E76BC83-81EE-450C-A630-E4391F4FF486}" dt="2023-09-11T18:26:51.916" v="32855" actId="20577"/>
          <ac:spMkLst>
            <pc:docMk/>
            <pc:sldMk cId="3987246825" sldId="304"/>
            <ac:spMk id="22" creationId="{4FEDD570-8905-42D9-3D24-80E1F327957D}"/>
          </ac:spMkLst>
        </pc:spChg>
        <pc:spChg chg="add del mod">
          <ac:chgData name="Bathen  Marianne" userId="40032b85-13f4-4a3d-a3f5-3dc67848b475" providerId="ADAL" clId="{4E76BC83-81EE-450C-A630-E4391F4FF486}" dt="2023-09-11T18:26:23.651" v="32790" actId="478"/>
          <ac:spMkLst>
            <pc:docMk/>
            <pc:sldMk cId="3987246825" sldId="304"/>
            <ac:spMk id="23" creationId="{0833CF36-67A0-20BB-4223-1219AC66F223}"/>
          </ac:spMkLst>
        </pc:spChg>
        <pc:picChg chg="add del mod">
          <ac:chgData name="Bathen  Marianne" userId="40032b85-13f4-4a3d-a3f5-3dc67848b475" providerId="ADAL" clId="{4E76BC83-81EE-450C-A630-E4391F4FF486}" dt="2023-09-08T12:08:41.192" v="9950" actId="21"/>
          <ac:picMkLst>
            <pc:docMk/>
            <pc:sldMk cId="3987246825" sldId="304"/>
            <ac:picMk id="8" creationId="{AFE60200-A3E9-C600-4D98-60A4BED9D164}"/>
          </ac:picMkLst>
        </pc:picChg>
        <pc:picChg chg="add del mod">
          <ac:chgData name="Bathen  Marianne" userId="40032b85-13f4-4a3d-a3f5-3dc67848b475" providerId="ADAL" clId="{4E76BC83-81EE-450C-A630-E4391F4FF486}" dt="2023-09-07T10:10:43.795" v="5380"/>
          <ac:picMkLst>
            <pc:docMk/>
            <pc:sldMk cId="3987246825" sldId="304"/>
            <ac:picMk id="9" creationId="{F4ACAB8E-3F54-0763-9F25-9A403BB76318}"/>
          </ac:picMkLst>
        </pc:picChg>
        <pc:picChg chg="add del mod ord">
          <ac:chgData name="Bathen  Marianne" userId="40032b85-13f4-4a3d-a3f5-3dc67848b475" providerId="ADAL" clId="{4E76BC83-81EE-450C-A630-E4391F4FF486}" dt="2023-09-11T18:21:02.336" v="32350" actId="478"/>
          <ac:picMkLst>
            <pc:docMk/>
            <pc:sldMk cId="3987246825" sldId="304"/>
            <ac:picMk id="11" creationId="{3C6E447D-A164-4131-7B03-0B436C84E0EC}"/>
          </ac:picMkLst>
        </pc:picChg>
        <pc:picChg chg="add mod">
          <ac:chgData name="Bathen  Marianne" userId="40032b85-13f4-4a3d-a3f5-3dc67848b475" providerId="ADAL" clId="{4E76BC83-81EE-450C-A630-E4391F4FF486}" dt="2023-09-11T15:55:20.238" v="29278" actId="1076"/>
          <ac:picMkLst>
            <pc:docMk/>
            <pc:sldMk cId="3987246825" sldId="304"/>
            <ac:picMk id="13" creationId="{EBF7CF3F-2600-572E-65D8-61F22B05A4DC}"/>
          </ac:picMkLst>
        </pc:picChg>
        <pc:picChg chg="add mod">
          <ac:chgData name="Bathen  Marianne" userId="40032b85-13f4-4a3d-a3f5-3dc67848b475" providerId="ADAL" clId="{4E76BC83-81EE-450C-A630-E4391F4FF486}" dt="2023-09-11T18:21:24.023" v="32361" actId="1076"/>
          <ac:picMkLst>
            <pc:docMk/>
            <pc:sldMk cId="3987246825" sldId="304"/>
            <ac:picMk id="16" creationId="{14A4B533-095D-C0AE-D5C1-28E236AD87AE}"/>
          </ac:picMkLst>
        </pc:picChg>
        <pc:picChg chg="add mod">
          <ac:chgData name="Bathen  Marianne" userId="40032b85-13f4-4a3d-a3f5-3dc67848b475" providerId="ADAL" clId="{4E76BC83-81EE-450C-A630-E4391F4FF486}" dt="2023-09-11T18:21:26.946" v="32362" actId="1076"/>
          <ac:picMkLst>
            <pc:docMk/>
            <pc:sldMk cId="3987246825" sldId="304"/>
            <ac:picMk id="20" creationId="{42D202C3-E9F4-6672-2EA8-2281431E1EF3}"/>
          </ac:picMkLst>
        </pc:picChg>
        <pc:picChg chg="add del mod">
          <ac:chgData name="Bathen  Marianne" userId="40032b85-13f4-4a3d-a3f5-3dc67848b475" providerId="ADAL" clId="{4E76BC83-81EE-450C-A630-E4391F4FF486}" dt="2023-09-11T18:21:57.354" v="32364"/>
          <ac:picMkLst>
            <pc:docMk/>
            <pc:sldMk cId="3987246825" sldId="304"/>
            <ac:picMk id="21" creationId="{4E36200F-FF0D-2059-0BA6-CC3CF906E3AA}"/>
          </ac:picMkLst>
        </pc:picChg>
      </pc:sldChg>
      <pc:sldChg chg="addSp delSp modSp new del mod ord modClrScheme chgLayout modNotesTx">
        <pc:chgData name="Bathen  Marianne" userId="40032b85-13f4-4a3d-a3f5-3dc67848b475" providerId="ADAL" clId="{4E76BC83-81EE-450C-A630-E4391F4FF486}" dt="2023-09-09T14:39:09.367" v="24905" actId="47"/>
        <pc:sldMkLst>
          <pc:docMk/>
          <pc:sldMk cId="915564504" sldId="305"/>
        </pc:sldMkLst>
        <pc:spChg chg="mod ord">
          <ac:chgData name="Bathen  Marianne" userId="40032b85-13f4-4a3d-a3f5-3dc67848b475" providerId="ADAL" clId="{4E76BC83-81EE-450C-A630-E4391F4FF486}" dt="2023-09-06T12:50:50.549" v="3348" actId="700"/>
          <ac:spMkLst>
            <pc:docMk/>
            <pc:sldMk cId="915564504" sldId="305"/>
            <ac:spMk id="2" creationId="{B1527046-9274-597C-342A-8D91D86E8810}"/>
          </ac:spMkLst>
        </pc:spChg>
        <pc:spChg chg="mod ord">
          <ac:chgData name="Bathen  Marianne" userId="40032b85-13f4-4a3d-a3f5-3dc67848b475" providerId="ADAL" clId="{4E76BC83-81EE-450C-A630-E4391F4FF486}" dt="2023-09-08T10:47:45.476" v="6000" actId="20577"/>
          <ac:spMkLst>
            <pc:docMk/>
            <pc:sldMk cId="915564504" sldId="305"/>
            <ac:spMk id="3" creationId="{951AA731-B308-F24C-BD36-1263EA57FB22}"/>
          </ac:spMkLst>
        </pc:spChg>
        <pc:spChg chg="del mod ord">
          <ac:chgData name="Bathen  Marianne" userId="40032b85-13f4-4a3d-a3f5-3dc67848b475" providerId="ADAL" clId="{4E76BC83-81EE-450C-A630-E4391F4FF486}" dt="2023-09-06T12:50:50.549" v="3348" actId="700"/>
          <ac:spMkLst>
            <pc:docMk/>
            <pc:sldMk cId="915564504" sldId="305"/>
            <ac:spMk id="4" creationId="{C8DB9031-E09F-C977-2E77-44213861FED4}"/>
          </ac:spMkLst>
        </pc:spChg>
        <pc:spChg chg="add mod">
          <ac:chgData name="Bathen  Marianne" userId="40032b85-13f4-4a3d-a3f5-3dc67848b475" providerId="ADAL" clId="{4E76BC83-81EE-450C-A630-E4391F4FF486}" dt="2023-09-09T13:26:04.095" v="21873" actId="164"/>
          <ac:spMkLst>
            <pc:docMk/>
            <pc:sldMk cId="915564504" sldId="305"/>
            <ac:spMk id="4" creationId="{F6F6E1B3-66D2-6282-A6E6-8527641A378E}"/>
          </ac:spMkLst>
        </pc:spChg>
        <pc:spChg chg="add mod">
          <ac:chgData name="Bathen  Marianne" userId="40032b85-13f4-4a3d-a3f5-3dc67848b475" providerId="ADAL" clId="{4E76BC83-81EE-450C-A630-E4391F4FF486}" dt="2023-09-09T13:26:04.095" v="21873" actId="164"/>
          <ac:spMkLst>
            <pc:docMk/>
            <pc:sldMk cId="915564504" sldId="305"/>
            <ac:spMk id="5" creationId="{56462861-61E7-ED7B-397E-D09D77899069}"/>
          </ac:spMkLst>
        </pc:spChg>
        <pc:spChg chg="add mod">
          <ac:chgData name="Bathen  Marianne" userId="40032b85-13f4-4a3d-a3f5-3dc67848b475" providerId="ADAL" clId="{4E76BC83-81EE-450C-A630-E4391F4FF486}" dt="2023-09-06T12:50:21.141" v="3324" actId="164"/>
          <ac:spMkLst>
            <pc:docMk/>
            <pc:sldMk cId="915564504" sldId="305"/>
            <ac:spMk id="6" creationId="{2262E8EB-675E-3FDB-E6FA-077A1B397AD3}"/>
          </ac:spMkLst>
        </pc:spChg>
        <pc:spChg chg="add del mod">
          <ac:chgData name="Bathen  Marianne" userId="40032b85-13f4-4a3d-a3f5-3dc67848b475" providerId="ADAL" clId="{4E76BC83-81EE-450C-A630-E4391F4FF486}" dt="2023-09-09T13:25:55.934" v="21872" actId="478"/>
          <ac:spMkLst>
            <pc:docMk/>
            <pc:sldMk cId="915564504" sldId="305"/>
            <ac:spMk id="6" creationId="{BAE7132C-C05D-416D-963F-4D55BED34B38}"/>
          </ac:spMkLst>
        </pc:spChg>
        <pc:spChg chg="add del mod">
          <ac:chgData name="Bathen  Marianne" userId="40032b85-13f4-4a3d-a3f5-3dc67848b475" providerId="ADAL" clId="{4E76BC83-81EE-450C-A630-E4391F4FF486}" dt="2023-09-09T13:25:55.934" v="21872" actId="478"/>
          <ac:spMkLst>
            <pc:docMk/>
            <pc:sldMk cId="915564504" sldId="305"/>
            <ac:spMk id="7" creationId="{783A3CC5-6BAA-EBCE-CC22-9145A958E518}"/>
          </ac:spMkLst>
        </pc:spChg>
        <pc:spChg chg="add mod">
          <ac:chgData name="Bathen  Marianne" userId="40032b85-13f4-4a3d-a3f5-3dc67848b475" providerId="ADAL" clId="{4E76BC83-81EE-450C-A630-E4391F4FF486}" dt="2023-09-06T12:50:24.730" v="3326" actId="1076"/>
          <ac:spMkLst>
            <pc:docMk/>
            <pc:sldMk cId="915564504" sldId="305"/>
            <ac:spMk id="7" creationId="{941FC64C-3D5F-D657-B3F3-8EF12BEC9CF8}"/>
          </ac:spMkLst>
        </pc:spChg>
        <pc:spChg chg="add del mod">
          <ac:chgData name="Bathen  Marianne" userId="40032b85-13f4-4a3d-a3f5-3dc67848b475" providerId="ADAL" clId="{4E76BC83-81EE-450C-A630-E4391F4FF486}" dt="2023-09-09T13:25:55.934" v="21872" actId="478"/>
          <ac:spMkLst>
            <pc:docMk/>
            <pc:sldMk cId="915564504" sldId="305"/>
            <ac:spMk id="8" creationId="{C86ED5D5-9910-8498-1A1B-3B90622D395D}"/>
          </ac:spMkLst>
        </pc:spChg>
        <pc:spChg chg="add del mod">
          <ac:chgData name="Bathen  Marianne" userId="40032b85-13f4-4a3d-a3f5-3dc67848b475" providerId="ADAL" clId="{4E76BC83-81EE-450C-A630-E4391F4FF486}" dt="2023-09-09T13:25:55.934" v="21872" actId="478"/>
          <ac:spMkLst>
            <pc:docMk/>
            <pc:sldMk cId="915564504" sldId="305"/>
            <ac:spMk id="9" creationId="{9803EBFF-E5EA-BA21-2F6A-C4A663E52296}"/>
          </ac:spMkLst>
        </pc:spChg>
        <pc:spChg chg="add del mod ord">
          <ac:chgData name="Bathen  Marianne" userId="40032b85-13f4-4a3d-a3f5-3dc67848b475" providerId="ADAL" clId="{4E76BC83-81EE-450C-A630-E4391F4FF486}" dt="2023-09-06T12:51:02.981" v="3351" actId="478"/>
          <ac:spMkLst>
            <pc:docMk/>
            <pc:sldMk cId="915564504" sldId="305"/>
            <ac:spMk id="9" creationId="{AB528A67-885C-6E56-DD30-C43FFA685384}"/>
          </ac:spMkLst>
        </pc:spChg>
        <pc:spChg chg="add mod ord">
          <ac:chgData name="Bathen  Marianne" userId="40032b85-13f4-4a3d-a3f5-3dc67848b475" providerId="ADAL" clId="{4E76BC83-81EE-450C-A630-E4391F4FF486}" dt="2023-09-08T10:55:03.053" v="6338" actId="20577"/>
          <ac:spMkLst>
            <pc:docMk/>
            <pc:sldMk cId="915564504" sldId="305"/>
            <ac:spMk id="10" creationId="{E9AC4EEE-70DD-9AFC-57F3-D799CF434C6F}"/>
          </ac:spMkLst>
        </pc:spChg>
        <pc:spChg chg="add mod ord">
          <ac:chgData name="Bathen  Marianne" userId="40032b85-13f4-4a3d-a3f5-3dc67848b475" providerId="ADAL" clId="{4E76BC83-81EE-450C-A630-E4391F4FF486}" dt="2023-09-08T10:55:41.816" v="6370" actId="14100"/>
          <ac:spMkLst>
            <pc:docMk/>
            <pc:sldMk cId="915564504" sldId="305"/>
            <ac:spMk id="11" creationId="{0707E276-9C98-69CE-F875-18A01E2CFB76}"/>
          </ac:spMkLst>
        </pc:spChg>
        <pc:spChg chg="add mod ord">
          <ac:chgData name="Bathen  Marianne" userId="40032b85-13f4-4a3d-a3f5-3dc67848b475" providerId="ADAL" clId="{4E76BC83-81EE-450C-A630-E4391F4FF486}" dt="2023-09-08T10:55:04.719" v="6342" actId="20577"/>
          <ac:spMkLst>
            <pc:docMk/>
            <pc:sldMk cId="915564504" sldId="305"/>
            <ac:spMk id="12" creationId="{8EB5DD80-98F7-0BBA-195B-EF43D898FE30}"/>
          </ac:spMkLst>
        </pc:spChg>
        <pc:spChg chg="add mod ord">
          <ac:chgData name="Bathen  Marianne" userId="40032b85-13f4-4a3d-a3f5-3dc67848b475" providerId="ADAL" clId="{4E76BC83-81EE-450C-A630-E4391F4FF486}" dt="2023-09-08T10:55:31.286" v="6365" actId="57"/>
          <ac:spMkLst>
            <pc:docMk/>
            <pc:sldMk cId="915564504" sldId="305"/>
            <ac:spMk id="13" creationId="{9C4F7A39-F7D9-0E7F-EA64-E6BCA0946BAA}"/>
          </ac:spMkLst>
        </pc:spChg>
        <pc:spChg chg="add mod ord">
          <ac:chgData name="Bathen  Marianne" userId="40032b85-13f4-4a3d-a3f5-3dc67848b475" providerId="ADAL" clId="{4E76BC83-81EE-450C-A630-E4391F4FF486}" dt="2023-09-08T10:55:06.838" v="6346" actId="20577"/>
          <ac:spMkLst>
            <pc:docMk/>
            <pc:sldMk cId="915564504" sldId="305"/>
            <ac:spMk id="14" creationId="{CAB197B7-4EF3-4ADA-3DA2-1A2FE4806528}"/>
          </ac:spMkLst>
        </pc:spChg>
        <pc:spChg chg="add mod ord">
          <ac:chgData name="Bathen  Marianne" userId="40032b85-13f4-4a3d-a3f5-3dc67848b475" providerId="ADAL" clId="{4E76BC83-81EE-450C-A630-E4391F4FF486}" dt="2023-09-08T10:55:24.320" v="6361" actId="57"/>
          <ac:spMkLst>
            <pc:docMk/>
            <pc:sldMk cId="915564504" sldId="305"/>
            <ac:spMk id="15" creationId="{F8792C70-35EE-F374-E5AC-FECAF0AC437E}"/>
          </ac:spMkLst>
        </pc:spChg>
        <pc:spChg chg="add mod ord">
          <ac:chgData name="Bathen  Marianne" userId="40032b85-13f4-4a3d-a3f5-3dc67848b475" providerId="ADAL" clId="{4E76BC83-81EE-450C-A630-E4391F4FF486}" dt="2023-09-08T10:59:43.270" v="6640" actId="20577"/>
          <ac:spMkLst>
            <pc:docMk/>
            <pc:sldMk cId="915564504" sldId="305"/>
            <ac:spMk id="16" creationId="{BBEA6B65-FE3A-9553-B0E7-BA1407809786}"/>
          </ac:spMkLst>
        </pc:spChg>
        <pc:spChg chg="add mod ord">
          <ac:chgData name="Bathen  Marianne" userId="40032b85-13f4-4a3d-a3f5-3dc67848b475" providerId="ADAL" clId="{4E76BC83-81EE-450C-A630-E4391F4FF486}" dt="2023-09-08T10:55:18.484" v="6357" actId="20577"/>
          <ac:spMkLst>
            <pc:docMk/>
            <pc:sldMk cId="915564504" sldId="305"/>
            <ac:spMk id="17" creationId="{F3D75DBD-FEB4-250A-F27B-B9EEC964D85F}"/>
          </ac:spMkLst>
        </pc:spChg>
        <pc:spChg chg="add del mod">
          <ac:chgData name="Bathen  Marianne" userId="40032b85-13f4-4a3d-a3f5-3dc67848b475" providerId="ADAL" clId="{4E76BC83-81EE-450C-A630-E4391F4FF486}" dt="2023-09-09T13:25:55.934" v="21872" actId="478"/>
          <ac:spMkLst>
            <pc:docMk/>
            <pc:sldMk cId="915564504" sldId="305"/>
            <ac:spMk id="18" creationId="{B4BCF1C3-D7F3-BAAA-B1FA-38ED2ECCDE53}"/>
          </ac:spMkLst>
        </pc:spChg>
        <pc:spChg chg="add mod topLvl">
          <ac:chgData name="Bathen  Marianne" userId="40032b85-13f4-4a3d-a3f5-3dc67848b475" providerId="ADAL" clId="{4E76BC83-81EE-450C-A630-E4391F4FF486}" dt="2023-09-06T13:11:21.310" v="3847" actId="164"/>
          <ac:spMkLst>
            <pc:docMk/>
            <pc:sldMk cId="915564504" sldId="305"/>
            <ac:spMk id="19" creationId="{4B296279-E509-EF92-D8DC-57B4D6F50A81}"/>
          </ac:spMkLst>
        </pc:spChg>
        <pc:spChg chg="add mod topLvl">
          <ac:chgData name="Bathen  Marianne" userId="40032b85-13f4-4a3d-a3f5-3dc67848b475" providerId="ADAL" clId="{4E76BC83-81EE-450C-A630-E4391F4FF486}" dt="2023-09-06T13:11:21.310" v="3847" actId="164"/>
          <ac:spMkLst>
            <pc:docMk/>
            <pc:sldMk cId="915564504" sldId="305"/>
            <ac:spMk id="20" creationId="{7E316C9F-4ADF-123A-9D31-77F3B70E30EF}"/>
          </ac:spMkLst>
        </pc:spChg>
        <pc:spChg chg="add del mod">
          <ac:chgData name="Bathen  Marianne" userId="40032b85-13f4-4a3d-a3f5-3dc67848b475" providerId="ADAL" clId="{4E76BC83-81EE-450C-A630-E4391F4FF486}" dt="2023-09-09T13:25:55.934" v="21872" actId="478"/>
          <ac:spMkLst>
            <pc:docMk/>
            <pc:sldMk cId="915564504" sldId="305"/>
            <ac:spMk id="21" creationId="{CA9400A3-E041-2A38-E324-D8C761CBED1E}"/>
          </ac:spMkLst>
        </pc:spChg>
        <pc:spChg chg="mod topLvl">
          <ac:chgData name="Bathen  Marianne" userId="40032b85-13f4-4a3d-a3f5-3dc67848b475" providerId="ADAL" clId="{4E76BC83-81EE-450C-A630-E4391F4FF486}" dt="2023-09-06T13:11:21.310" v="3847" actId="164"/>
          <ac:spMkLst>
            <pc:docMk/>
            <pc:sldMk cId="915564504" sldId="305"/>
            <ac:spMk id="23" creationId="{FF92E45C-9022-1BA4-6C2D-4EC71D0A6731}"/>
          </ac:spMkLst>
        </pc:spChg>
        <pc:spChg chg="mod topLvl">
          <ac:chgData name="Bathen  Marianne" userId="40032b85-13f4-4a3d-a3f5-3dc67848b475" providerId="ADAL" clId="{4E76BC83-81EE-450C-A630-E4391F4FF486}" dt="2023-09-06T13:11:21.310" v="3847" actId="164"/>
          <ac:spMkLst>
            <pc:docMk/>
            <pc:sldMk cId="915564504" sldId="305"/>
            <ac:spMk id="24" creationId="{DF16A383-0E11-96D3-6224-6F572377B403}"/>
          </ac:spMkLst>
        </pc:spChg>
        <pc:spChg chg="mod topLvl">
          <ac:chgData name="Bathen  Marianne" userId="40032b85-13f4-4a3d-a3f5-3dc67848b475" providerId="ADAL" clId="{4E76BC83-81EE-450C-A630-E4391F4FF486}" dt="2023-09-06T13:14:28.885" v="3901" actId="692"/>
          <ac:spMkLst>
            <pc:docMk/>
            <pc:sldMk cId="915564504" sldId="305"/>
            <ac:spMk id="26" creationId="{D64E1D8C-6733-E9D0-5841-91F5147B7BC7}"/>
          </ac:spMkLst>
        </pc:spChg>
        <pc:spChg chg="mod topLvl">
          <ac:chgData name="Bathen  Marianne" userId="40032b85-13f4-4a3d-a3f5-3dc67848b475" providerId="ADAL" clId="{4E76BC83-81EE-450C-A630-E4391F4FF486}" dt="2023-09-06T13:14:39.234" v="3907" actId="692"/>
          <ac:spMkLst>
            <pc:docMk/>
            <pc:sldMk cId="915564504" sldId="305"/>
            <ac:spMk id="27" creationId="{BDE4E115-E562-EE5A-B1E4-1B3579675D80}"/>
          </ac:spMkLst>
        </pc:spChg>
        <pc:spChg chg="mod topLvl">
          <ac:chgData name="Bathen  Marianne" userId="40032b85-13f4-4a3d-a3f5-3dc67848b475" providerId="ADAL" clId="{4E76BC83-81EE-450C-A630-E4391F4FF486}" dt="2023-09-06T13:11:21.310" v="3847" actId="164"/>
          <ac:spMkLst>
            <pc:docMk/>
            <pc:sldMk cId="915564504" sldId="305"/>
            <ac:spMk id="29" creationId="{126F527F-F726-EC67-47B6-104E1C0C633B}"/>
          </ac:spMkLst>
        </pc:spChg>
        <pc:spChg chg="mod topLvl">
          <ac:chgData name="Bathen  Marianne" userId="40032b85-13f4-4a3d-a3f5-3dc67848b475" providerId="ADAL" clId="{4E76BC83-81EE-450C-A630-E4391F4FF486}" dt="2023-09-06T13:11:21.310" v="3847" actId="164"/>
          <ac:spMkLst>
            <pc:docMk/>
            <pc:sldMk cId="915564504" sldId="305"/>
            <ac:spMk id="30" creationId="{01F0D8AF-B853-E080-BCC0-F0D4C6DDFBDE}"/>
          </ac:spMkLst>
        </pc:spChg>
        <pc:spChg chg="add mod">
          <ac:chgData name="Bathen  Marianne" userId="40032b85-13f4-4a3d-a3f5-3dc67848b475" providerId="ADAL" clId="{4E76BC83-81EE-450C-A630-E4391F4FF486}" dt="2023-09-09T13:26:04.095" v="21873" actId="164"/>
          <ac:spMkLst>
            <pc:docMk/>
            <pc:sldMk cId="915564504" sldId="305"/>
            <ac:spMk id="34" creationId="{37A5B005-9B40-21F0-0670-7B3E37080931}"/>
          </ac:spMkLst>
        </pc:spChg>
        <pc:spChg chg="add mod">
          <ac:chgData name="Bathen  Marianne" userId="40032b85-13f4-4a3d-a3f5-3dc67848b475" providerId="ADAL" clId="{4E76BC83-81EE-450C-A630-E4391F4FF486}" dt="2023-09-09T13:26:04.095" v="21873" actId="164"/>
          <ac:spMkLst>
            <pc:docMk/>
            <pc:sldMk cId="915564504" sldId="305"/>
            <ac:spMk id="35" creationId="{81179695-CE4F-E439-8585-6E069F756492}"/>
          </ac:spMkLst>
        </pc:spChg>
        <pc:spChg chg="add mod">
          <ac:chgData name="Bathen  Marianne" userId="40032b85-13f4-4a3d-a3f5-3dc67848b475" providerId="ADAL" clId="{4E76BC83-81EE-450C-A630-E4391F4FF486}" dt="2023-09-09T13:26:04.095" v="21873" actId="164"/>
          <ac:spMkLst>
            <pc:docMk/>
            <pc:sldMk cId="915564504" sldId="305"/>
            <ac:spMk id="36" creationId="{84CA03BB-C395-8B92-A90D-972B223BA78E}"/>
          </ac:spMkLst>
        </pc:spChg>
        <pc:spChg chg="add mod">
          <ac:chgData name="Bathen  Marianne" userId="40032b85-13f4-4a3d-a3f5-3dc67848b475" providerId="ADAL" clId="{4E76BC83-81EE-450C-A630-E4391F4FF486}" dt="2023-09-08T10:57:02.280" v="6613" actId="1038"/>
          <ac:spMkLst>
            <pc:docMk/>
            <pc:sldMk cId="915564504" sldId="305"/>
            <ac:spMk id="37" creationId="{2F39A928-012B-4F37-3855-8E79A33989D6}"/>
          </ac:spMkLst>
        </pc:spChg>
        <pc:spChg chg="add mod">
          <ac:chgData name="Bathen  Marianne" userId="40032b85-13f4-4a3d-a3f5-3dc67848b475" providerId="ADAL" clId="{4E76BC83-81EE-450C-A630-E4391F4FF486}" dt="2023-09-08T10:57:02.280" v="6613" actId="1038"/>
          <ac:spMkLst>
            <pc:docMk/>
            <pc:sldMk cId="915564504" sldId="305"/>
            <ac:spMk id="38" creationId="{9C22F1E8-2064-B437-496B-173488CA906F}"/>
          </ac:spMkLst>
        </pc:spChg>
        <pc:spChg chg="add mod">
          <ac:chgData name="Bathen  Marianne" userId="40032b85-13f4-4a3d-a3f5-3dc67848b475" providerId="ADAL" clId="{4E76BC83-81EE-450C-A630-E4391F4FF486}" dt="2023-09-08T10:57:08.655" v="6614" actId="114"/>
          <ac:spMkLst>
            <pc:docMk/>
            <pc:sldMk cId="915564504" sldId="305"/>
            <ac:spMk id="39" creationId="{3A509A8B-8F60-9DF6-505C-816D0A1E20DD}"/>
          </ac:spMkLst>
        </pc:spChg>
        <pc:spChg chg="add mod">
          <ac:chgData name="Bathen  Marianne" userId="40032b85-13f4-4a3d-a3f5-3dc67848b475" providerId="ADAL" clId="{4E76BC83-81EE-450C-A630-E4391F4FF486}" dt="2023-09-08T10:57:08.655" v="6614" actId="114"/>
          <ac:spMkLst>
            <pc:docMk/>
            <pc:sldMk cId="915564504" sldId="305"/>
            <ac:spMk id="40" creationId="{FBD4D38B-B6F6-AFBF-C159-0EDD9B466D3A}"/>
          </ac:spMkLst>
        </pc:spChg>
        <pc:spChg chg="mod topLvl">
          <ac:chgData name="Bathen  Marianne" userId="40032b85-13f4-4a3d-a3f5-3dc67848b475" providerId="ADAL" clId="{4E76BC83-81EE-450C-A630-E4391F4FF486}" dt="2023-09-09T13:26:53.795" v="21904" actId="165"/>
          <ac:spMkLst>
            <pc:docMk/>
            <pc:sldMk cId="915564504" sldId="305"/>
            <ac:spMk id="59" creationId="{16E40C87-5F75-A032-22CB-19DC66465BB3}"/>
          </ac:spMkLst>
        </pc:spChg>
        <pc:spChg chg="mod topLvl">
          <ac:chgData name="Bathen  Marianne" userId="40032b85-13f4-4a3d-a3f5-3dc67848b475" providerId="ADAL" clId="{4E76BC83-81EE-450C-A630-E4391F4FF486}" dt="2023-09-09T13:26:53.795" v="21904" actId="165"/>
          <ac:spMkLst>
            <pc:docMk/>
            <pc:sldMk cId="915564504" sldId="305"/>
            <ac:spMk id="60" creationId="{B020547B-72A4-6132-B55A-691BFAF8D260}"/>
          </ac:spMkLst>
        </pc:spChg>
        <pc:spChg chg="mod topLvl">
          <ac:chgData name="Bathen  Marianne" userId="40032b85-13f4-4a3d-a3f5-3dc67848b475" providerId="ADAL" clId="{4E76BC83-81EE-450C-A630-E4391F4FF486}" dt="2023-09-09T13:26:53.795" v="21904" actId="165"/>
          <ac:spMkLst>
            <pc:docMk/>
            <pc:sldMk cId="915564504" sldId="305"/>
            <ac:spMk id="64" creationId="{171E94A6-A55A-0DB5-6E12-0D294B055E41}"/>
          </ac:spMkLst>
        </pc:spChg>
        <pc:spChg chg="mod topLvl">
          <ac:chgData name="Bathen  Marianne" userId="40032b85-13f4-4a3d-a3f5-3dc67848b475" providerId="ADAL" clId="{4E76BC83-81EE-450C-A630-E4391F4FF486}" dt="2023-09-09T13:28:06.248" v="21963" actId="14100"/>
          <ac:spMkLst>
            <pc:docMk/>
            <pc:sldMk cId="915564504" sldId="305"/>
            <ac:spMk id="65" creationId="{D38CE8F0-30FA-41D5-B5A1-878920DDFCC7}"/>
          </ac:spMkLst>
        </pc:spChg>
        <pc:spChg chg="mod topLvl">
          <ac:chgData name="Bathen  Marianne" userId="40032b85-13f4-4a3d-a3f5-3dc67848b475" providerId="ADAL" clId="{4E76BC83-81EE-450C-A630-E4391F4FF486}" dt="2023-09-09T13:28:16.957" v="21975" actId="1035"/>
          <ac:spMkLst>
            <pc:docMk/>
            <pc:sldMk cId="915564504" sldId="305"/>
            <ac:spMk id="66" creationId="{70E73134-AA59-3D76-22AD-9FBC66B5D9B7}"/>
          </ac:spMkLst>
        </pc:spChg>
        <pc:spChg chg="mod">
          <ac:chgData name="Bathen  Marianne" userId="40032b85-13f4-4a3d-a3f5-3dc67848b475" providerId="ADAL" clId="{4E76BC83-81EE-450C-A630-E4391F4FF486}" dt="2023-09-06T13:10:05.632" v="3806"/>
          <ac:spMkLst>
            <pc:docMk/>
            <pc:sldMk cId="915564504" sldId="305"/>
            <ac:spMk id="72" creationId="{A97F424C-4D0C-62F4-0324-80D5143DA1A4}"/>
          </ac:spMkLst>
        </pc:spChg>
        <pc:spChg chg="mod">
          <ac:chgData name="Bathen  Marianne" userId="40032b85-13f4-4a3d-a3f5-3dc67848b475" providerId="ADAL" clId="{4E76BC83-81EE-450C-A630-E4391F4FF486}" dt="2023-09-06T13:10:05.632" v="3806"/>
          <ac:spMkLst>
            <pc:docMk/>
            <pc:sldMk cId="915564504" sldId="305"/>
            <ac:spMk id="73" creationId="{0FAF841F-D930-C8C1-3464-5E793A45C287}"/>
          </ac:spMkLst>
        </pc:spChg>
        <pc:spChg chg="mod topLvl">
          <ac:chgData name="Bathen  Marianne" userId="40032b85-13f4-4a3d-a3f5-3dc67848b475" providerId="ADAL" clId="{4E76BC83-81EE-450C-A630-E4391F4FF486}" dt="2023-09-09T13:26:58.772" v="21905" actId="165"/>
          <ac:spMkLst>
            <pc:docMk/>
            <pc:sldMk cId="915564504" sldId="305"/>
            <ac:spMk id="73" creationId="{CEAE77F8-68A7-70E1-31B8-6851979BEE42}"/>
          </ac:spMkLst>
        </pc:spChg>
        <pc:spChg chg="mod topLvl">
          <ac:chgData name="Bathen  Marianne" userId="40032b85-13f4-4a3d-a3f5-3dc67848b475" providerId="ADAL" clId="{4E76BC83-81EE-450C-A630-E4391F4FF486}" dt="2023-09-09T13:26:58.772" v="21905" actId="165"/>
          <ac:spMkLst>
            <pc:docMk/>
            <pc:sldMk cId="915564504" sldId="305"/>
            <ac:spMk id="74" creationId="{B379D0AB-C053-3A9E-49EA-03C393BB98AC}"/>
          </ac:spMkLst>
        </pc:spChg>
        <pc:spChg chg="mod">
          <ac:chgData name="Bathen  Marianne" userId="40032b85-13f4-4a3d-a3f5-3dc67848b475" providerId="ADAL" clId="{4E76BC83-81EE-450C-A630-E4391F4FF486}" dt="2023-09-06T13:10:05.632" v="3806"/>
          <ac:spMkLst>
            <pc:docMk/>
            <pc:sldMk cId="915564504" sldId="305"/>
            <ac:spMk id="74" creationId="{FBEC07EE-7C36-FD64-A9BF-B17A46B1C0BD}"/>
          </ac:spMkLst>
        </pc:spChg>
        <pc:spChg chg="mod">
          <ac:chgData name="Bathen  Marianne" userId="40032b85-13f4-4a3d-a3f5-3dc67848b475" providerId="ADAL" clId="{4E76BC83-81EE-450C-A630-E4391F4FF486}" dt="2023-09-06T13:10:05.632" v="3806"/>
          <ac:spMkLst>
            <pc:docMk/>
            <pc:sldMk cId="915564504" sldId="305"/>
            <ac:spMk id="75" creationId="{7AA97E6A-C643-B8BE-8502-BC003E6CA22C}"/>
          </ac:spMkLst>
        </pc:spChg>
        <pc:spChg chg="mod">
          <ac:chgData name="Bathen  Marianne" userId="40032b85-13f4-4a3d-a3f5-3dc67848b475" providerId="ADAL" clId="{4E76BC83-81EE-450C-A630-E4391F4FF486}" dt="2023-09-06T13:10:05.632" v="3806"/>
          <ac:spMkLst>
            <pc:docMk/>
            <pc:sldMk cId="915564504" sldId="305"/>
            <ac:spMk id="76" creationId="{E27FBA4B-C59A-802B-7ACD-FB5D7727291E}"/>
          </ac:spMkLst>
        </pc:spChg>
        <pc:spChg chg="mod">
          <ac:chgData name="Bathen  Marianne" userId="40032b85-13f4-4a3d-a3f5-3dc67848b475" providerId="ADAL" clId="{4E76BC83-81EE-450C-A630-E4391F4FF486}" dt="2023-09-06T13:10:05.632" v="3806"/>
          <ac:spMkLst>
            <pc:docMk/>
            <pc:sldMk cId="915564504" sldId="305"/>
            <ac:spMk id="77" creationId="{14FA5F0E-002F-CB6B-4082-D55A6A212E19}"/>
          </ac:spMkLst>
        </pc:spChg>
        <pc:spChg chg="mod topLvl">
          <ac:chgData name="Bathen  Marianne" userId="40032b85-13f4-4a3d-a3f5-3dc67848b475" providerId="ADAL" clId="{4E76BC83-81EE-450C-A630-E4391F4FF486}" dt="2023-09-09T13:26:58.772" v="21905" actId="165"/>
          <ac:spMkLst>
            <pc:docMk/>
            <pc:sldMk cId="915564504" sldId="305"/>
            <ac:spMk id="78" creationId="{52F84DC0-EE16-A860-F4D7-1CED00E96873}"/>
          </ac:spMkLst>
        </pc:spChg>
        <pc:spChg chg="mod">
          <ac:chgData name="Bathen  Marianne" userId="40032b85-13f4-4a3d-a3f5-3dc67848b475" providerId="ADAL" clId="{4E76BC83-81EE-450C-A630-E4391F4FF486}" dt="2023-09-06T13:10:05.632" v="3806"/>
          <ac:spMkLst>
            <pc:docMk/>
            <pc:sldMk cId="915564504" sldId="305"/>
            <ac:spMk id="78" creationId="{D62D6DCF-252C-E949-0259-8C0DB86EA863}"/>
          </ac:spMkLst>
        </pc:spChg>
        <pc:spChg chg="mod topLvl">
          <ac:chgData name="Bathen  Marianne" userId="40032b85-13f4-4a3d-a3f5-3dc67848b475" providerId="ADAL" clId="{4E76BC83-81EE-450C-A630-E4391F4FF486}" dt="2023-09-09T13:26:58.772" v="21905" actId="165"/>
          <ac:spMkLst>
            <pc:docMk/>
            <pc:sldMk cId="915564504" sldId="305"/>
            <ac:spMk id="79" creationId="{0E68E6DD-67B2-FB42-D224-15EFDA3F3206}"/>
          </ac:spMkLst>
        </pc:spChg>
        <pc:spChg chg="mod">
          <ac:chgData name="Bathen  Marianne" userId="40032b85-13f4-4a3d-a3f5-3dc67848b475" providerId="ADAL" clId="{4E76BC83-81EE-450C-A630-E4391F4FF486}" dt="2023-09-06T13:10:05.632" v="3806"/>
          <ac:spMkLst>
            <pc:docMk/>
            <pc:sldMk cId="915564504" sldId="305"/>
            <ac:spMk id="79" creationId="{ADFB3FAA-C272-F7A5-0657-CAF2C2BAA7C6}"/>
          </ac:spMkLst>
        </pc:spChg>
        <pc:spChg chg="mod topLvl">
          <ac:chgData name="Bathen  Marianne" userId="40032b85-13f4-4a3d-a3f5-3dc67848b475" providerId="ADAL" clId="{4E76BC83-81EE-450C-A630-E4391F4FF486}" dt="2023-09-09T13:26:58.772" v="21905" actId="165"/>
          <ac:spMkLst>
            <pc:docMk/>
            <pc:sldMk cId="915564504" sldId="305"/>
            <ac:spMk id="80" creationId="{F72B25F2-5FCF-543A-A088-4B5EDFC3641A}"/>
          </ac:spMkLst>
        </pc:spChg>
        <pc:spChg chg="mod topLvl">
          <ac:chgData name="Bathen  Marianne" userId="40032b85-13f4-4a3d-a3f5-3dc67848b475" providerId="ADAL" clId="{4E76BC83-81EE-450C-A630-E4391F4FF486}" dt="2023-09-09T13:27:03.675" v="21906" actId="165"/>
          <ac:spMkLst>
            <pc:docMk/>
            <pc:sldMk cId="915564504" sldId="305"/>
            <ac:spMk id="87" creationId="{9D4FE432-7CCE-E874-017A-D767BBE7BADB}"/>
          </ac:spMkLst>
        </pc:spChg>
        <pc:spChg chg="mod">
          <ac:chgData name="Bathen  Marianne" userId="40032b85-13f4-4a3d-a3f5-3dc67848b475" providerId="ADAL" clId="{4E76BC83-81EE-450C-A630-E4391F4FF486}" dt="2023-09-06T13:10:06.025" v="3807"/>
          <ac:spMkLst>
            <pc:docMk/>
            <pc:sldMk cId="915564504" sldId="305"/>
            <ac:spMk id="87" creationId="{E2472EF1-8F01-6999-CACE-20AAB7DBB112}"/>
          </ac:spMkLst>
        </pc:spChg>
        <pc:spChg chg="mod topLvl">
          <ac:chgData name="Bathen  Marianne" userId="40032b85-13f4-4a3d-a3f5-3dc67848b475" providerId="ADAL" clId="{4E76BC83-81EE-450C-A630-E4391F4FF486}" dt="2023-09-09T13:27:03.675" v="21906" actId="165"/>
          <ac:spMkLst>
            <pc:docMk/>
            <pc:sldMk cId="915564504" sldId="305"/>
            <ac:spMk id="88" creationId="{116916A8-4C66-A072-448F-9ECF18FEB565}"/>
          </ac:spMkLst>
        </pc:spChg>
        <pc:spChg chg="mod">
          <ac:chgData name="Bathen  Marianne" userId="40032b85-13f4-4a3d-a3f5-3dc67848b475" providerId="ADAL" clId="{4E76BC83-81EE-450C-A630-E4391F4FF486}" dt="2023-09-06T13:10:06.025" v="3807"/>
          <ac:spMkLst>
            <pc:docMk/>
            <pc:sldMk cId="915564504" sldId="305"/>
            <ac:spMk id="88" creationId="{B8177730-F401-62AE-9BCC-7E64B3D4945A}"/>
          </ac:spMkLst>
        </pc:spChg>
        <pc:spChg chg="mod">
          <ac:chgData name="Bathen  Marianne" userId="40032b85-13f4-4a3d-a3f5-3dc67848b475" providerId="ADAL" clId="{4E76BC83-81EE-450C-A630-E4391F4FF486}" dt="2023-09-06T13:10:06.025" v="3807"/>
          <ac:spMkLst>
            <pc:docMk/>
            <pc:sldMk cId="915564504" sldId="305"/>
            <ac:spMk id="89" creationId="{8B0423B4-21A9-33E1-BF43-D972EE0074FC}"/>
          </ac:spMkLst>
        </pc:spChg>
        <pc:spChg chg="mod">
          <ac:chgData name="Bathen  Marianne" userId="40032b85-13f4-4a3d-a3f5-3dc67848b475" providerId="ADAL" clId="{4E76BC83-81EE-450C-A630-E4391F4FF486}" dt="2023-09-06T13:10:06.025" v="3807"/>
          <ac:spMkLst>
            <pc:docMk/>
            <pc:sldMk cId="915564504" sldId="305"/>
            <ac:spMk id="90" creationId="{E6A23DA1-44B5-DBAE-7269-DB3CB647B18A}"/>
          </ac:spMkLst>
        </pc:spChg>
        <pc:spChg chg="mod">
          <ac:chgData name="Bathen  Marianne" userId="40032b85-13f4-4a3d-a3f5-3dc67848b475" providerId="ADAL" clId="{4E76BC83-81EE-450C-A630-E4391F4FF486}" dt="2023-09-06T13:10:06.025" v="3807"/>
          <ac:spMkLst>
            <pc:docMk/>
            <pc:sldMk cId="915564504" sldId="305"/>
            <ac:spMk id="91" creationId="{B4A4917C-4E4A-FA80-EB96-DFFB427DD97E}"/>
          </ac:spMkLst>
        </pc:spChg>
        <pc:spChg chg="mod">
          <ac:chgData name="Bathen  Marianne" userId="40032b85-13f4-4a3d-a3f5-3dc67848b475" providerId="ADAL" clId="{4E76BC83-81EE-450C-A630-E4391F4FF486}" dt="2023-09-06T13:10:06.025" v="3807"/>
          <ac:spMkLst>
            <pc:docMk/>
            <pc:sldMk cId="915564504" sldId="305"/>
            <ac:spMk id="92" creationId="{2DCABD59-3C30-7E22-05B2-B196D89442DF}"/>
          </ac:spMkLst>
        </pc:spChg>
        <pc:spChg chg="mod topLvl">
          <ac:chgData name="Bathen  Marianne" userId="40032b85-13f4-4a3d-a3f5-3dc67848b475" providerId="ADAL" clId="{4E76BC83-81EE-450C-A630-E4391F4FF486}" dt="2023-09-09T13:27:03.675" v="21906" actId="165"/>
          <ac:spMkLst>
            <pc:docMk/>
            <pc:sldMk cId="915564504" sldId="305"/>
            <ac:spMk id="92" creationId="{BCA4BE97-D879-83AA-C323-C4D0203DE1BF}"/>
          </ac:spMkLst>
        </pc:spChg>
        <pc:spChg chg="mod topLvl">
          <ac:chgData name="Bathen  Marianne" userId="40032b85-13f4-4a3d-a3f5-3dc67848b475" providerId="ADAL" clId="{4E76BC83-81EE-450C-A630-E4391F4FF486}" dt="2023-09-09T13:27:03.675" v="21906" actId="165"/>
          <ac:spMkLst>
            <pc:docMk/>
            <pc:sldMk cId="915564504" sldId="305"/>
            <ac:spMk id="93" creationId="{6D0748AE-CD0B-A1C6-36F4-5A36C1AB5B7C}"/>
          </ac:spMkLst>
        </pc:spChg>
        <pc:spChg chg="mod">
          <ac:chgData name="Bathen  Marianne" userId="40032b85-13f4-4a3d-a3f5-3dc67848b475" providerId="ADAL" clId="{4E76BC83-81EE-450C-A630-E4391F4FF486}" dt="2023-09-06T13:10:06.025" v="3807"/>
          <ac:spMkLst>
            <pc:docMk/>
            <pc:sldMk cId="915564504" sldId="305"/>
            <ac:spMk id="93" creationId="{EF6A02E9-ED38-AA79-3EEE-E7FBDE70E584}"/>
          </ac:spMkLst>
        </pc:spChg>
        <pc:spChg chg="mod topLvl">
          <ac:chgData name="Bathen  Marianne" userId="40032b85-13f4-4a3d-a3f5-3dc67848b475" providerId="ADAL" clId="{4E76BC83-81EE-450C-A630-E4391F4FF486}" dt="2023-09-09T13:27:03.675" v="21906" actId="165"/>
          <ac:spMkLst>
            <pc:docMk/>
            <pc:sldMk cId="915564504" sldId="305"/>
            <ac:spMk id="94" creationId="{5B6F635E-A540-61E1-4ACD-34597BC65D84}"/>
          </ac:spMkLst>
        </pc:spChg>
        <pc:spChg chg="mod">
          <ac:chgData name="Bathen  Marianne" userId="40032b85-13f4-4a3d-a3f5-3dc67848b475" providerId="ADAL" clId="{4E76BC83-81EE-450C-A630-E4391F4FF486}" dt="2023-09-06T13:10:06.025" v="3807"/>
          <ac:spMkLst>
            <pc:docMk/>
            <pc:sldMk cId="915564504" sldId="305"/>
            <ac:spMk id="94" creationId="{69203807-0332-742C-D8A0-5D40B439AA2A}"/>
          </ac:spMkLst>
        </pc:spChg>
        <pc:spChg chg="add mod">
          <ac:chgData name="Bathen  Marianne" userId="40032b85-13f4-4a3d-a3f5-3dc67848b475" providerId="ADAL" clId="{4E76BC83-81EE-450C-A630-E4391F4FF486}" dt="2023-09-09T13:31:15.941" v="22521" actId="1035"/>
          <ac:spMkLst>
            <pc:docMk/>
            <pc:sldMk cId="915564504" sldId="305"/>
            <ac:spMk id="101" creationId="{E6374AF8-1F56-187F-2388-5338374A3DE8}"/>
          </ac:spMkLst>
        </pc:spChg>
        <pc:spChg chg="mod">
          <ac:chgData name="Bathen  Marianne" userId="40032b85-13f4-4a3d-a3f5-3dc67848b475" providerId="ADAL" clId="{4E76BC83-81EE-450C-A630-E4391F4FF486}" dt="2023-09-06T13:10:06.479" v="3808"/>
          <ac:spMkLst>
            <pc:docMk/>
            <pc:sldMk cId="915564504" sldId="305"/>
            <ac:spMk id="102" creationId="{FA05B17C-105D-774C-4ADC-F4522680630D}"/>
          </ac:spMkLst>
        </pc:spChg>
        <pc:spChg chg="mod">
          <ac:chgData name="Bathen  Marianne" userId="40032b85-13f4-4a3d-a3f5-3dc67848b475" providerId="ADAL" clId="{4E76BC83-81EE-450C-A630-E4391F4FF486}" dt="2023-09-06T13:10:06.479" v="3808"/>
          <ac:spMkLst>
            <pc:docMk/>
            <pc:sldMk cId="915564504" sldId="305"/>
            <ac:spMk id="103" creationId="{DEE8E968-2ED6-0C1F-40A3-A01F5CBE675B}"/>
          </ac:spMkLst>
        </pc:spChg>
        <pc:spChg chg="mod">
          <ac:chgData name="Bathen  Marianne" userId="40032b85-13f4-4a3d-a3f5-3dc67848b475" providerId="ADAL" clId="{4E76BC83-81EE-450C-A630-E4391F4FF486}" dt="2023-09-06T13:10:06.479" v="3808"/>
          <ac:spMkLst>
            <pc:docMk/>
            <pc:sldMk cId="915564504" sldId="305"/>
            <ac:spMk id="104" creationId="{6203BA91-D27D-78E8-0D1D-54EA31E81757}"/>
          </ac:spMkLst>
        </pc:spChg>
        <pc:spChg chg="mod">
          <ac:chgData name="Bathen  Marianne" userId="40032b85-13f4-4a3d-a3f5-3dc67848b475" providerId="ADAL" clId="{4E76BC83-81EE-450C-A630-E4391F4FF486}" dt="2023-09-06T13:10:06.479" v="3808"/>
          <ac:spMkLst>
            <pc:docMk/>
            <pc:sldMk cId="915564504" sldId="305"/>
            <ac:spMk id="105" creationId="{25260A60-F9AB-3E7D-2BAB-486DFCA49B92}"/>
          </ac:spMkLst>
        </pc:spChg>
        <pc:spChg chg="mod">
          <ac:chgData name="Bathen  Marianne" userId="40032b85-13f4-4a3d-a3f5-3dc67848b475" providerId="ADAL" clId="{4E76BC83-81EE-450C-A630-E4391F4FF486}" dt="2023-09-06T13:10:06.479" v="3808"/>
          <ac:spMkLst>
            <pc:docMk/>
            <pc:sldMk cId="915564504" sldId="305"/>
            <ac:spMk id="106" creationId="{45B9EDAD-4817-1C15-D192-D220EDD5958F}"/>
          </ac:spMkLst>
        </pc:spChg>
        <pc:spChg chg="mod">
          <ac:chgData name="Bathen  Marianne" userId="40032b85-13f4-4a3d-a3f5-3dc67848b475" providerId="ADAL" clId="{4E76BC83-81EE-450C-A630-E4391F4FF486}" dt="2023-09-06T13:10:06.479" v="3808"/>
          <ac:spMkLst>
            <pc:docMk/>
            <pc:sldMk cId="915564504" sldId="305"/>
            <ac:spMk id="107" creationId="{999A882D-3CA6-D74F-31AF-2323EB2CB90A}"/>
          </ac:spMkLst>
        </pc:spChg>
        <pc:spChg chg="mod">
          <ac:chgData name="Bathen  Marianne" userId="40032b85-13f4-4a3d-a3f5-3dc67848b475" providerId="ADAL" clId="{4E76BC83-81EE-450C-A630-E4391F4FF486}" dt="2023-09-06T13:10:06.479" v="3808"/>
          <ac:spMkLst>
            <pc:docMk/>
            <pc:sldMk cId="915564504" sldId="305"/>
            <ac:spMk id="108" creationId="{9F5A7645-B575-9E4B-29D0-358807F1F436}"/>
          </ac:spMkLst>
        </pc:spChg>
        <pc:spChg chg="mod">
          <ac:chgData name="Bathen  Marianne" userId="40032b85-13f4-4a3d-a3f5-3dc67848b475" providerId="ADAL" clId="{4E76BC83-81EE-450C-A630-E4391F4FF486}" dt="2023-09-06T13:10:06.479" v="3808"/>
          <ac:spMkLst>
            <pc:docMk/>
            <pc:sldMk cId="915564504" sldId="305"/>
            <ac:spMk id="109" creationId="{261DF7A9-1394-6014-747A-0EB4621E4455}"/>
          </ac:spMkLst>
        </pc:spChg>
        <pc:spChg chg="mod">
          <ac:chgData name="Bathen  Marianne" userId="40032b85-13f4-4a3d-a3f5-3dc67848b475" providerId="ADAL" clId="{4E76BC83-81EE-450C-A630-E4391F4FF486}" dt="2023-09-06T13:11:24.449" v="3850"/>
          <ac:spMkLst>
            <pc:docMk/>
            <pc:sldMk cId="915564504" sldId="305"/>
            <ac:spMk id="120" creationId="{8F2FA9A1-740E-BE44-5FE9-729FCE11BBB8}"/>
          </ac:spMkLst>
        </pc:spChg>
        <pc:spChg chg="mod">
          <ac:chgData name="Bathen  Marianne" userId="40032b85-13f4-4a3d-a3f5-3dc67848b475" providerId="ADAL" clId="{4E76BC83-81EE-450C-A630-E4391F4FF486}" dt="2023-09-06T13:11:24.449" v="3850"/>
          <ac:spMkLst>
            <pc:docMk/>
            <pc:sldMk cId="915564504" sldId="305"/>
            <ac:spMk id="121" creationId="{09817553-B935-F828-23AF-083BC0DE6983}"/>
          </ac:spMkLst>
        </pc:spChg>
        <pc:spChg chg="mod">
          <ac:chgData name="Bathen  Marianne" userId="40032b85-13f4-4a3d-a3f5-3dc67848b475" providerId="ADAL" clId="{4E76BC83-81EE-450C-A630-E4391F4FF486}" dt="2023-09-06T13:11:24.449" v="3850"/>
          <ac:spMkLst>
            <pc:docMk/>
            <pc:sldMk cId="915564504" sldId="305"/>
            <ac:spMk id="122" creationId="{00C9AC05-0531-0AB8-9AD1-0C60A1FC138F}"/>
          </ac:spMkLst>
        </pc:spChg>
        <pc:spChg chg="mod">
          <ac:chgData name="Bathen  Marianne" userId="40032b85-13f4-4a3d-a3f5-3dc67848b475" providerId="ADAL" clId="{4E76BC83-81EE-450C-A630-E4391F4FF486}" dt="2023-09-06T13:11:24.449" v="3850"/>
          <ac:spMkLst>
            <pc:docMk/>
            <pc:sldMk cId="915564504" sldId="305"/>
            <ac:spMk id="123" creationId="{620F22E2-8A29-9442-F6FD-C2F25772E820}"/>
          </ac:spMkLst>
        </pc:spChg>
        <pc:spChg chg="add del mod">
          <ac:chgData name="Bathen  Marianne" userId="40032b85-13f4-4a3d-a3f5-3dc67848b475" providerId="ADAL" clId="{4E76BC83-81EE-450C-A630-E4391F4FF486}" dt="2023-09-06T13:13:05.548" v="3875" actId="692"/>
          <ac:spMkLst>
            <pc:docMk/>
            <pc:sldMk cId="915564504" sldId="305"/>
            <ac:spMk id="124" creationId="{134E4ADE-23A5-22D2-C808-34F78C6D912A}"/>
          </ac:spMkLst>
        </pc:spChg>
        <pc:spChg chg="mod">
          <ac:chgData name="Bathen  Marianne" userId="40032b85-13f4-4a3d-a3f5-3dc67848b475" providerId="ADAL" clId="{4E76BC83-81EE-450C-A630-E4391F4FF486}" dt="2023-09-06T13:11:24.449" v="3850"/>
          <ac:spMkLst>
            <pc:docMk/>
            <pc:sldMk cId="915564504" sldId="305"/>
            <ac:spMk id="125" creationId="{2D9D92BB-8FAF-DF09-06DB-22769392C3EC}"/>
          </ac:spMkLst>
        </pc:spChg>
        <pc:spChg chg="mod">
          <ac:chgData name="Bathen  Marianne" userId="40032b85-13f4-4a3d-a3f5-3dc67848b475" providerId="ADAL" clId="{4E76BC83-81EE-450C-A630-E4391F4FF486}" dt="2023-09-06T13:11:24.449" v="3850"/>
          <ac:spMkLst>
            <pc:docMk/>
            <pc:sldMk cId="915564504" sldId="305"/>
            <ac:spMk id="126" creationId="{8BCA656D-79E5-26FC-5D6D-E83521A6C99E}"/>
          </ac:spMkLst>
        </pc:spChg>
        <pc:spChg chg="mod">
          <ac:chgData name="Bathen  Marianne" userId="40032b85-13f4-4a3d-a3f5-3dc67848b475" providerId="ADAL" clId="{4E76BC83-81EE-450C-A630-E4391F4FF486}" dt="2023-09-06T13:11:24.449" v="3850"/>
          <ac:spMkLst>
            <pc:docMk/>
            <pc:sldMk cId="915564504" sldId="305"/>
            <ac:spMk id="127" creationId="{D173A126-1579-BA50-708E-9B079C7DEAEB}"/>
          </ac:spMkLst>
        </pc:spChg>
        <pc:spChg chg="mod">
          <ac:chgData name="Bathen  Marianne" userId="40032b85-13f4-4a3d-a3f5-3dc67848b475" providerId="ADAL" clId="{4E76BC83-81EE-450C-A630-E4391F4FF486}" dt="2023-09-06T13:11:24.751" v="3851"/>
          <ac:spMkLst>
            <pc:docMk/>
            <pc:sldMk cId="915564504" sldId="305"/>
            <ac:spMk id="136" creationId="{18D4C6AF-4484-4144-7285-57380B90786B}"/>
          </ac:spMkLst>
        </pc:spChg>
        <pc:spChg chg="mod">
          <ac:chgData name="Bathen  Marianne" userId="40032b85-13f4-4a3d-a3f5-3dc67848b475" providerId="ADAL" clId="{4E76BC83-81EE-450C-A630-E4391F4FF486}" dt="2023-09-06T13:11:24.751" v="3851"/>
          <ac:spMkLst>
            <pc:docMk/>
            <pc:sldMk cId="915564504" sldId="305"/>
            <ac:spMk id="137" creationId="{0C037AEB-B77A-72B2-6DA2-5DB22058F443}"/>
          </ac:spMkLst>
        </pc:spChg>
        <pc:spChg chg="mod">
          <ac:chgData name="Bathen  Marianne" userId="40032b85-13f4-4a3d-a3f5-3dc67848b475" providerId="ADAL" clId="{4E76BC83-81EE-450C-A630-E4391F4FF486}" dt="2023-09-06T13:11:24.751" v="3851"/>
          <ac:spMkLst>
            <pc:docMk/>
            <pc:sldMk cId="915564504" sldId="305"/>
            <ac:spMk id="138" creationId="{C93AF8FB-0527-27C0-4447-5B6A47ED8888}"/>
          </ac:spMkLst>
        </pc:spChg>
        <pc:spChg chg="mod">
          <ac:chgData name="Bathen  Marianne" userId="40032b85-13f4-4a3d-a3f5-3dc67848b475" providerId="ADAL" clId="{4E76BC83-81EE-450C-A630-E4391F4FF486}" dt="2023-09-06T13:11:24.751" v="3851"/>
          <ac:spMkLst>
            <pc:docMk/>
            <pc:sldMk cId="915564504" sldId="305"/>
            <ac:spMk id="139" creationId="{F91E1909-16D9-029A-0B52-511B2079E1DA}"/>
          </ac:spMkLst>
        </pc:spChg>
        <pc:spChg chg="mod">
          <ac:chgData name="Bathen  Marianne" userId="40032b85-13f4-4a3d-a3f5-3dc67848b475" providerId="ADAL" clId="{4E76BC83-81EE-450C-A630-E4391F4FF486}" dt="2023-09-06T13:15:38.340" v="3916" actId="692"/>
          <ac:spMkLst>
            <pc:docMk/>
            <pc:sldMk cId="915564504" sldId="305"/>
            <ac:spMk id="140" creationId="{4F67C05D-16BE-5733-3C97-199D667EE864}"/>
          </ac:spMkLst>
        </pc:spChg>
        <pc:spChg chg="mod">
          <ac:chgData name="Bathen  Marianne" userId="40032b85-13f4-4a3d-a3f5-3dc67848b475" providerId="ADAL" clId="{4E76BC83-81EE-450C-A630-E4391F4FF486}" dt="2023-09-06T13:15:27.067" v="3910" actId="207"/>
          <ac:spMkLst>
            <pc:docMk/>
            <pc:sldMk cId="915564504" sldId="305"/>
            <ac:spMk id="141" creationId="{486CA1DD-ED0E-4031-0868-00D24FEE9B8F}"/>
          </ac:spMkLst>
        </pc:spChg>
        <pc:spChg chg="mod">
          <ac:chgData name="Bathen  Marianne" userId="40032b85-13f4-4a3d-a3f5-3dc67848b475" providerId="ADAL" clId="{4E76BC83-81EE-450C-A630-E4391F4FF486}" dt="2023-09-06T13:11:24.751" v="3851"/>
          <ac:spMkLst>
            <pc:docMk/>
            <pc:sldMk cId="915564504" sldId="305"/>
            <ac:spMk id="142" creationId="{2B135541-3588-425A-6320-07BAD1DD7C78}"/>
          </ac:spMkLst>
        </pc:spChg>
        <pc:spChg chg="mod">
          <ac:chgData name="Bathen  Marianne" userId="40032b85-13f4-4a3d-a3f5-3dc67848b475" providerId="ADAL" clId="{4E76BC83-81EE-450C-A630-E4391F4FF486}" dt="2023-09-06T13:11:24.751" v="3851"/>
          <ac:spMkLst>
            <pc:docMk/>
            <pc:sldMk cId="915564504" sldId="305"/>
            <ac:spMk id="143" creationId="{34FBC301-E7B6-5564-CDCC-977E8561CF29}"/>
          </ac:spMkLst>
        </pc:spChg>
        <pc:spChg chg="mod">
          <ac:chgData name="Bathen  Marianne" userId="40032b85-13f4-4a3d-a3f5-3dc67848b475" providerId="ADAL" clId="{4E76BC83-81EE-450C-A630-E4391F4FF486}" dt="2023-09-06T13:11:25.068" v="3852"/>
          <ac:spMkLst>
            <pc:docMk/>
            <pc:sldMk cId="915564504" sldId="305"/>
            <ac:spMk id="152" creationId="{8637D8BD-3D9F-D19F-15E4-2272EC39D90B}"/>
          </ac:spMkLst>
        </pc:spChg>
        <pc:spChg chg="mod">
          <ac:chgData name="Bathen  Marianne" userId="40032b85-13f4-4a3d-a3f5-3dc67848b475" providerId="ADAL" clId="{4E76BC83-81EE-450C-A630-E4391F4FF486}" dt="2023-09-06T13:11:25.068" v="3852"/>
          <ac:spMkLst>
            <pc:docMk/>
            <pc:sldMk cId="915564504" sldId="305"/>
            <ac:spMk id="153" creationId="{951312CC-8FB9-1FA2-19D6-5916C9C7E1A1}"/>
          </ac:spMkLst>
        </pc:spChg>
        <pc:spChg chg="mod">
          <ac:chgData name="Bathen  Marianne" userId="40032b85-13f4-4a3d-a3f5-3dc67848b475" providerId="ADAL" clId="{4E76BC83-81EE-450C-A630-E4391F4FF486}" dt="2023-09-06T13:11:25.068" v="3852"/>
          <ac:spMkLst>
            <pc:docMk/>
            <pc:sldMk cId="915564504" sldId="305"/>
            <ac:spMk id="154" creationId="{9754BDB0-5C9A-8EFE-1913-14E2C2E84B76}"/>
          </ac:spMkLst>
        </pc:spChg>
        <pc:spChg chg="mod">
          <ac:chgData name="Bathen  Marianne" userId="40032b85-13f4-4a3d-a3f5-3dc67848b475" providerId="ADAL" clId="{4E76BC83-81EE-450C-A630-E4391F4FF486}" dt="2023-09-06T13:11:25.068" v="3852"/>
          <ac:spMkLst>
            <pc:docMk/>
            <pc:sldMk cId="915564504" sldId="305"/>
            <ac:spMk id="155" creationId="{B9E23AA4-F0A0-0E77-4E7C-0B237341C9BA}"/>
          </ac:spMkLst>
        </pc:spChg>
        <pc:spChg chg="add del mod">
          <ac:chgData name="Bathen  Marianne" userId="40032b85-13f4-4a3d-a3f5-3dc67848b475" providerId="ADAL" clId="{4E76BC83-81EE-450C-A630-E4391F4FF486}" dt="2023-09-06T13:13:34.589" v="3879" actId="207"/>
          <ac:spMkLst>
            <pc:docMk/>
            <pc:sldMk cId="915564504" sldId="305"/>
            <ac:spMk id="156" creationId="{FA0B30EF-3BB9-33AB-69C5-061C19B127D1}"/>
          </ac:spMkLst>
        </pc:spChg>
        <pc:spChg chg="mod">
          <ac:chgData name="Bathen  Marianne" userId="40032b85-13f4-4a3d-a3f5-3dc67848b475" providerId="ADAL" clId="{4E76BC83-81EE-450C-A630-E4391F4FF486}" dt="2023-09-06T13:14:17.741" v="3895" actId="692"/>
          <ac:spMkLst>
            <pc:docMk/>
            <pc:sldMk cId="915564504" sldId="305"/>
            <ac:spMk id="157" creationId="{64D27298-7BF6-CCFA-2D1F-E18DA1459B5F}"/>
          </ac:spMkLst>
        </pc:spChg>
        <pc:spChg chg="mod">
          <ac:chgData name="Bathen  Marianne" userId="40032b85-13f4-4a3d-a3f5-3dc67848b475" providerId="ADAL" clId="{4E76BC83-81EE-450C-A630-E4391F4FF486}" dt="2023-09-06T13:11:25.068" v="3852"/>
          <ac:spMkLst>
            <pc:docMk/>
            <pc:sldMk cId="915564504" sldId="305"/>
            <ac:spMk id="158" creationId="{E98901B7-8823-C788-A3D1-81F454DC6C6E}"/>
          </ac:spMkLst>
        </pc:spChg>
        <pc:spChg chg="mod">
          <ac:chgData name="Bathen  Marianne" userId="40032b85-13f4-4a3d-a3f5-3dc67848b475" providerId="ADAL" clId="{4E76BC83-81EE-450C-A630-E4391F4FF486}" dt="2023-09-06T13:11:25.068" v="3852"/>
          <ac:spMkLst>
            <pc:docMk/>
            <pc:sldMk cId="915564504" sldId="305"/>
            <ac:spMk id="159" creationId="{94D6B2D0-8F08-D0EE-C2A5-3F3E4BD14372}"/>
          </ac:spMkLst>
        </pc:spChg>
        <pc:spChg chg="add mod">
          <ac:chgData name="Bathen  Marianne" userId="40032b85-13f4-4a3d-a3f5-3dc67848b475" providerId="ADAL" clId="{4E76BC83-81EE-450C-A630-E4391F4FF486}" dt="2023-09-06T13:13:51.460" v="3887" actId="1038"/>
          <ac:spMkLst>
            <pc:docMk/>
            <pc:sldMk cId="915564504" sldId="305"/>
            <ac:spMk id="160" creationId="{79CBE8C0-5BE2-662F-A443-6B8F61B71B58}"/>
          </ac:spMkLst>
        </pc:spChg>
        <pc:grpChg chg="add del mod">
          <ac:chgData name="Bathen  Marianne" userId="40032b85-13f4-4a3d-a3f5-3dc67848b475" providerId="ADAL" clId="{4E76BC83-81EE-450C-A630-E4391F4FF486}" dt="2023-09-06T12:52:34.966" v="3539" actId="478"/>
          <ac:grpSpMkLst>
            <pc:docMk/>
            <pc:sldMk cId="915564504" sldId="305"/>
            <ac:grpSpMk id="8" creationId="{53CF2633-C72E-40FA-6D67-AFC8D4CB6DD8}"/>
          </ac:grpSpMkLst>
        </pc:grpChg>
        <pc:grpChg chg="add del mod">
          <ac:chgData name="Bathen  Marianne" userId="40032b85-13f4-4a3d-a3f5-3dc67848b475" providerId="ADAL" clId="{4E76BC83-81EE-450C-A630-E4391F4FF486}" dt="2023-09-06T13:08:37.701" v="3771" actId="165"/>
          <ac:grpSpMkLst>
            <pc:docMk/>
            <pc:sldMk cId="915564504" sldId="305"/>
            <ac:grpSpMk id="21" creationId="{3D85D69E-D12C-4F8D-90E8-67F3CC6DF0E8}"/>
          </ac:grpSpMkLst>
        </pc:grpChg>
        <pc:grpChg chg="add del mod">
          <ac:chgData name="Bathen  Marianne" userId="40032b85-13f4-4a3d-a3f5-3dc67848b475" providerId="ADAL" clId="{4E76BC83-81EE-450C-A630-E4391F4FF486}" dt="2023-09-06T13:08:34.616" v="3770" actId="165"/>
          <ac:grpSpMkLst>
            <pc:docMk/>
            <pc:sldMk cId="915564504" sldId="305"/>
            <ac:grpSpMk id="22" creationId="{7D6E1E66-B6D0-6DF0-258B-17932657BD5C}"/>
          </ac:grpSpMkLst>
        </pc:grpChg>
        <pc:grpChg chg="add del mod">
          <ac:chgData name="Bathen  Marianne" userId="40032b85-13f4-4a3d-a3f5-3dc67848b475" providerId="ADAL" clId="{4E76BC83-81EE-450C-A630-E4391F4FF486}" dt="2023-09-06T13:08:31.888" v="3769" actId="165"/>
          <ac:grpSpMkLst>
            <pc:docMk/>
            <pc:sldMk cId="915564504" sldId="305"/>
            <ac:grpSpMk id="25" creationId="{E2F22F3C-EF3B-7FE4-E4D4-ECFD7F41BD73}"/>
          </ac:grpSpMkLst>
        </pc:grpChg>
        <pc:grpChg chg="add del mod">
          <ac:chgData name="Bathen  Marianne" userId="40032b85-13f4-4a3d-a3f5-3dc67848b475" providerId="ADAL" clId="{4E76BC83-81EE-450C-A630-E4391F4FF486}" dt="2023-09-06T13:08:28.581" v="3768" actId="165"/>
          <ac:grpSpMkLst>
            <pc:docMk/>
            <pc:sldMk cId="915564504" sldId="305"/>
            <ac:grpSpMk id="28" creationId="{5FE78705-F6B0-25D7-68F5-65313604DB57}"/>
          </ac:grpSpMkLst>
        </pc:grpChg>
        <pc:grpChg chg="add mod">
          <ac:chgData name="Bathen  Marianne" userId="40032b85-13f4-4a3d-a3f5-3dc67848b475" providerId="ADAL" clId="{4E76BC83-81EE-450C-A630-E4391F4FF486}" dt="2023-09-09T13:26:04.095" v="21873" actId="164"/>
          <ac:grpSpMkLst>
            <pc:docMk/>
            <pc:sldMk cId="915564504" sldId="305"/>
            <ac:grpSpMk id="57" creationId="{B9EA5EC2-22D9-DD80-9972-9805D84F9775}"/>
          </ac:grpSpMkLst>
        </pc:grpChg>
        <pc:grpChg chg="add del mod">
          <ac:chgData name="Bathen  Marianne" userId="40032b85-13f4-4a3d-a3f5-3dc67848b475" providerId="ADAL" clId="{4E76BC83-81EE-450C-A630-E4391F4FF486}" dt="2023-09-09T13:26:53.795" v="21904" actId="165"/>
          <ac:grpSpMkLst>
            <pc:docMk/>
            <pc:sldMk cId="915564504" sldId="305"/>
            <ac:grpSpMk id="58" creationId="{854C0AF0-304D-2FE0-0A91-78DDC854D678}"/>
          </ac:grpSpMkLst>
        </pc:grpChg>
        <pc:grpChg chg="add del mod">
          <ac:chgData name="Bathen  Marianne" userId="40032b85-13f4-4a3d-a3f5-3dc67848b475" providerId="ADAL" clId="{4E76BC83-81EE-450C-A630-E4391F4FF486}" dt="2023-09-06T13:11:00.194" v="3846" actId="165"/>
          <ac:grpSpMkLst>
            <pc:docMk/>
            <pc:sldMk cId="915564504" sldId="305"/>
            <ac:grpSpMk id="63" creationId="{5A6E9B64-DDCB-8CB9-BF7F-7D759E29A0D8}"/>
          </ac:grpSpMkLst>
        </pc:grpChg>
        <pc:grpChg chg="add del mod">
          <ac:chgData name="Bathen  Marianne" userId="40032b85-13f4-4a3d-a3f5-3dc67848b475" providerId="ADAL" clId="{4E76BC83-81EE-450C-A630-E4391F4FF486}" dt="2023-09-06T13:10:51.391" v="3841"/>
          <ac:grpSpMkLst>
            <pc:docMk/>
            <pc:sldMk cId="915564504" sldId="305"/>
            <ac:grpSpMk id="65" creationId="{8E655AAC-258C-0248-A840-66BBDE1FD244}"/>
          </ac:grpSpMkLst>
        </pc:grpChg>
        <pc:grpChg chg="add del mod">
          <ac:chgData name="Bathen  Marianne" userId="40032b85-13f4-4a3d-a3f5-3dc67848b475" providerId="ADAL" clId="{4E76BC83-81EE-450C-A630-E4391F4FF486}" dt="2023-09-09T13:26:58.772" v="21905" actId="165"/>
          <ac:grpSpMkLst>
            <pc:docMk/>
            <pc:sldMk cId="915564504" sldId="305"/>
            <ac:grpSpMk id="72" creationId="{8EDCF953-C6C3-FAA5-83BF-20DA47249690}"/>
          </ac:grpSpMkLst>
        </pc:grpChg>
        <pc:grpChg chg="add del mod">
          <ac:chgData name="Bathen  Marianne" userId="40032b85-13f4-4a3d-a3f5-3dc67848b475" providerId="ADAL" clId="{4E76BC83-81EE-450C-A630-E4391F4FF486}" dt="2023-09-06T13:10:51.005" v="3840"/>
          <ac:grpSpMkLst>
            <pc:docMk/>
            <pc:sldMk cId="915564504" sldId="305"/>
            <ac:grpSpMk id="80" creationId="{1D3A0573-D83F-E622-8BDB-7AE598D7BA52}"/>
          </ac:grpSpMkLst>
        </pc:grpChg>
        <pc:grpChg chg="add del mod">
          <ac:chgData name="Bathen  Marianne" userId="40032b85-13f4-4a3d-a3f5-3dc67848b475" providerId="ADAL" clId="{4E76BC83-81EE-450C-A630-E4391F4FF486}" dt="2023-09-09T13:27:03.675" v="21906" actId="165"/>
          <ac:grpSpMkLst>
            <pc:docMk/>
            <pc:sldMk cId="915564504" sldId="305"/>
            <ac:grpSpMk id="86" creationId="{9839626B-99D2-3484-51C9-4B3E8BF013C6}"/>
          </ac:grpSpMkLst>
        </pc:grpChg>
        <pc:grpChg chg="add del mod">
          <ac:chgData name="Bathen  Marianne" userId="40032b85-13f4-4a3d-a3f5-3dc67848b475" providerId="ADAL" clId="{4E76BC83-81EE-450C-A630-E4391F4FF486}" dt="2023-09-06T13:10:50.700" v="3839"/>
          <ac:grpSpMkLst>
            <pc:docMk/>
            <pc:sldMk cId="915564504" sldId="305"/>
            <ac:grpSpMk id="95" creationId="{60047A39-A9DC-F749-A6C0-66A7034A8F42}"/>
          </ac:grpSpMkLst>
        </pc:grpChg>
        <pc:grpChg chg="add mod">
          <ac:chgData name="Bathen  Marianne" userId="40032b85-13f4-4a3d-a3f5-3dc67848b475" providerId="ADAL" clId="{4E76BC83-81EE-450C-A630-E4391F4FF486}" dt="2023-09-06T13:11:23.085" v="3849" actId="1076"/>
          <ac:grpSpMkLst>
            <pc:docMk/>
            <pc:sldMk cId="915564504" sldId="305"/>
            <ac:grpSpMk id="111" creationId="{A46EEE1E-0461-3508-9C41-3BF959D50C18}"/>
          </ac:grpSpMkLst>
        </pc:grpChg>
        <pc:grpChg chg="add mod">
          <ac:chgData name="Bathen  Marianne" userId="40032b85-13f4-4a3d-a3f5-3dc67848b475" providerId="ADAL" clId="{4E76BC83-81EE-450C-A630-E4391F4FF486}" dt="2023-09-06T13:11:43.124" v="3860" actId="1076"/>
          <ac:grpSpMkLst>
            <pc:docMk/>
            <pc:sldMk cId="915564504" sldId="305"/>
            <ac:grpSpMk id="112" creationId="{25A81FD3-027E-A265-E822-C3B139AB7B7E}"/>
          </ac:grpSpMkLst>
        </pc:grpChg>
        <pc:grpChg chg="add mod">
          <ac:chgData name="Bathen  Marianne" userId="40032b85-13f4-4a3d-a3f5-3dc67848b475" providerId="ADAL" clId="{4E76BC83-81EE-450C-A630-E4391F4FF486}" dt="2023-09-08T10:51:44.262" v="6244" actId="1038"/>
          <ac:grpSpMkLst>
            <pc:docMk/>
            <pc:sldMk cId="915564504" sldId="305"/>
            <ac:grpSpMk id="128" creationId="{F3259DB1-6265-D26D-EC1F-DA7EAB860A69}"/>
          </ac:grpSpMkLst>
        </pc:grpChg>
        <pc:grpChg chg="add mod">
          <ac:chgData name="Bathen  Marianne" userId="40032b85-13f4-4a3d-a3f5-3dc67848b475" providerId="ADAL" clId="{4E76BC83-81EE-450C-A630-E4391F4FF486}" dt="2023-09-06T13:11:49.117" v="3861" actId="1076"/>
          <ac:grpSpMkLst>
            <pc:docMk/>
            <pc:sldMk cId="915564504" sldId="305"/>
            <ac:grpSpMk id="144" creationId="{8C464CB5-3FA0-0E95-0357-0FF2171EDE17}"/>
          </ac:grpSpMkLst>
        </pc:grpChg>
        <pc:picChg chg="add mod">
          <ac:chgData name="Bathen  Marianne" userId="40032b85-13f4-4a3d-a3f5-3dc67848b475" providerId="ADAL" clId="{4E76BC83-81EE-450C-A630-E4391F4FF486}" dt="2023-09-06T12:50:21.141" v="3324" actId="164"/>
          <ac:picMkLst>
            <pc:docMk/>
            <pc:sldMk cId="915564504" sldId="305"/>
            <ac:picMk id="5" creationId="{BCB54A6E-9706-4DF6-C8C4-86809A8E3EB1}"/>
          </ac:picMkLst>
        </pc:picChg>
        <pc:picChg chg="add del mod">
          <ac:chgData name="Bathen  Marianne" userId="40032b85-13f4-4a3d-a3f5-3dc67848b475" providerId="ADAL" clId="{4E76BC83-81EE-450C-A630-E4391F4FF486}" dt="2023-09-06T13:03:59.025" v="3670" actId="478"/>
          <ac:picMkLst>
            <pc:docMk/>
            <pc:sldMk cId="915564504" sldId="305"/>
            <ac:picMk id="18" creationId="{786ACA81-C2BB-9CF9-1903-B63AEE65A526}"/>
          </ac:picMkLst>
        </pc:picChg>
        <pc:cxnChg chg="add mod">
          <ac:chgData name="Bathen  Marianne" userId="40032b85-13f4-4a3d-a3f5-3dc67848b475" providerId="ADAL" clId="{4E76BC83-81EE-450C-A630-E4391F4FF486}" dt="2023-09-09T13:26:04.095" v="21873" actId="164"/>
          <ac:cxnSpMkLst>
            <pc:docMk/>
            <pc:sldMk cId="915564504" sldId="305"/>
            <ac:cxnSpMk id="25" creationId="{666A4FD8-4C6B-A513-4517-B96DEE95DCBE}"/>
          </ac:cxnSpMkLst>
        </pc:cxnChg>
        <pc:cxnChg chg="add del mod">
          <ac:chgData name="Bathen  Marianne" userId="40032b85-13f4-4a3d-a3f5-3dc67848b475" providerId="ADAL" clId="{4E76BC83-81EE-450C-A630-E4391F4FF486}" dt="2023-09-09T13:25:49.466" v="21871"/>
          <ac:cxnSpMkLst>
            <pc:docMk/>
            <pc:sldMk cId="915564504" sldId="305"/>
            <ac:cxnSpMk id="28" creationId="{83D71EF5-DE51-6AAE-A30B-3B287579FC34}"/>
          </ac:cxnSpMkLst>
        </pc:cxnChg>
        <pc:cxnChg chg="add mod">
          <ac:chgData name="Bathen  Marianne" userId="40032b85-13f4-4a3d-a3f5-3dc67848b475" providerId="ADAL" clId="{4E76BC83-81EE-450C-A630-E4391F4FF486}" dt="2023-09-09T13:26:04.095" v="21873" actId="164"/>
          <ac:cxnSpMkLst>
            <pc:docMk/>
            <pc:sldMk cId="915564504" sldId="305"/>
            <ac:cxnSpMk id="31" creationId="{5266F677-7777-D915-AF01-946A720C9A74}"/>
          </ac:cxnSpMkLst>
        </pc:cxnChg>
        <pc:cxnChg chg="add mod ord">
          <ac:chgData name="Bathen  Marianne" userId="40032b85-13f4-4a3d-a3f5-3dc67848b475" providerId="ADAL" clId="{4E76BC83-81EE-450C-A630-E4391F4FF486}" dt="2023-09-06T13:11:21.310" v="3847" actId="164"/>
          <ac:cxnSpMkLst>
            <pc:docMk/>
            <pc:sldMk cId="915564504" sldId="305"/>
            <ac:cxnSpMk id="32" creationId="{2B93FA34-BB33-13B6-269F-0F33CFCE61E0}"/>
          </ac:cxnSpMkLst>
        </pc:cxnChg>
        <pc:cxnChg chg="add mod">
          <ac:chgData name="Bathen  Marianne" userId="40032b85-13f4-4a3d-a3f5-3dc67848b475" providerId="ADAL" clId="{4E76BC83-81EE-450C-A630-E4391F4FF486}" dt="2023-09-09T13:26:04.095" v="21873" actId="164"/>
          <ac:cxnSpMkLst>
            <pc:docMk/>
            <pc:sldMk cId="915564504" sldId="305"/>
            <ac:cxnSpMk id="33" creationId="{34C362E9-6714-D1D3-2AFD-4CA83E31CA41}"/>
          </ac:cxnSpMkLst>
        </pc:cxnChg>
        <pc:cxnChg chg="add del mod">
          <ac:chgData name="Bathen  Marianne" userId="40032b85-13f4-4a3d-a3f5-3dc67848b475" providerId="ADAL" clId="{4E76BC83-81EE-450C-A630-E4391F4FF486}" dt="2023-09-09T13:25:49.466" v="21871"/>
          <ac:cxnSpMkLst>
            <pc:docMk/>
            <pc:sldMk cId="915564504" sldId="305"/>
            <ac:cxnSpMk id="41" creationId="{69CF41B6-80EF-34AC-0FE3-9E256C859D45}"/>
          </ac:cxnSpMkLst>
        </pc:cxnChg>
        <pc:cxnChg chg="add mod ord topLvl">
          <ac:chgData name="Bathen  Marianne" userId="40032b85-13f4-4a3d-a3f5-3dc67848b475" providerId="ADAL" clId="{4E76BC83-81EE-450C-A630-E4391F4FF486}" dt="2023-09-06T13:11:21.310" v="3847" actId="164"/>
          <ac:cxnSpMkLst>
            <pc:docMk/>
            <pc:sldMk cId="915564504" sldId="305"/>
            <ac:cxnSpMk id="42" creationId="{CC8848F5-55F0-9554-E858-D3EA4CB87ACA}"/>
          </ac:cxnSpMkLst>
        </pc:cxnChg>
        <pc:cxnChg chg="add mod ord topLvl">
          <ac:chgData name="Bathen  Marianne" userId="40032b85-13f4-4a3d-a3f5-3dc67848b475" providerId="ADAL" clId="{4E76BC83-81EE-450C-A630-E4391F4FF486}" dt="2023-09-06T13:11:21.310" v="3847" actId="164"/>
          <ac:cxnSpMkLst>
            <pc:docMk/>
            <pc:sldMk cId="915564504" sldId="305"/>
            <ac:cxnSpMk id="43" creationId="{EB461DFA-7D9B-A8D7-5DD7-24547021E983}"/>
          </ac:cxnSpMkLst>
        </pc:cxnChg>
        <pc:cxnChg chg="add mod ord topLvl">
          <ac:chgData name="Bathen  Marianne" userId="40032b85-13f4-4a3d-a3f5-3dc67848b475" providerId="ADAL" clId="{4E76BC83-81EE-450C-A630-E4391F4FF486}" dt="2023-09-06T13:11:21.310" v="3847" actId="164"/>
          <ac:cxnSpMkLst>
            <pc:docMk/>
            <pc:sldMk cId="915564504" sldId="305"/>
            <ac:cxnSpMk id="44" creationId="{B0579AAA-F2C1-64FA-99CF-1558D5478701}"/>
          </ac:cxnSpMkLst>
        </pc:cxnChg>
        <pc:cxnChg chg="add mod ord topLvl">
          <ac:chgData name="Bathen  Marianne" userId="40032b85-13f4-4a3d-a3f5-3dc67848b475" providerId="ADAL" clId="{4E76BC83-81EE-450C-A630-E4391F4FF486}" dt="2023-09-06T13:11:21.310" v="3847" actId="164"/>
          <ac:cxnSpMkLst>
            <pc:docMk/>
            <pc:sldMk cId="915564504" sldId="305"/>
            <ac:cxnSpMk id="45" creationId="{1C5CA3D6-C9FE-4BC9-4B10-164DAA47DD91}"/>
          </ac:cxnSpMkLst>
        </pc:cxnChg>
        <pc:cxnChg chg="add mod">
          <ac:chgData name="Bathen  Marianne" userId="40032b85-13f4-4a3d-a3f5-3dc67848b475" providerId="ADAL" clId="{4E76BC83-81EE-450C-A630-E4391F4FF486}" dt="2023-09-09T13:26:04.095" v="21873" actId="164"/>
          <ac:cxnSpMkLst>
            <pc:docMk/>
            <pc:sldMk cId="915564504" sldId="305"/>
            <ac:cxnSpMk id="46" creationId="{9DD97715-A965-7241-2E68-F3FC3B6F404E}"/>
          </ac:cxnSpMkLst>
        </pc:cxnChg>
        <pc:cxnChg chg="add mod">
          <ac:chgData name="Bathen  Marianne" userId="40032b85-13f4-4a3d-a3f5-3dc67848b475" providerId="ADAL" clId="{4E76BC83-81EE-450C-A630-E4391F4FF486}" dt="2023-09-09T13:26:04.095" v="21873" actId="164"/>
          <ac:cxnSpMkLst>
            <pc:docMk/>
            <pc:sldMk cId="915564504" sldId="305"/>
            <ac:cxnSpMk id="47" creationId="{18D64DBD-9637-9356-D4A1-0D4B95954867}"/>
          </ac:cxnSpMkLst>
        </pc:cxnChg>
        <pc:cxnChg chg="add mod">
          <ac:chgData name="Bathen  Marianne" userId="40032b85-13f4-4a3d-a3f5-3dc67848b475" providerId="ADAL" clId="{4E76BC83-81EE-450C-A630-E4391F4FF486}" dt="2023-09-09T13:26:04.095" v="21873" actId="164"/>
          <ac:cxnSpMkLst>
            <pc:docMk/>
            <pc:sldMk cId="915564504" sldId="305"/>
            <ac:cxnSpMk id="48" creationId="{6C6B4C94-1908-A4DA-26F3-8E40BE8349AE}"/>
          </ac:cxnSpMkLst>
        </pc:cxnChg>
        <pc:cxnChg chg="add mod">
          <ac:chgData name="Bathen  Marianne" userId="40032b85-13f4-4a3d-a3f5-3dc67848b475" providerId="ADAL" clId="{4E76BC83-81EE-450C-A630-E4391F4FF486}" dt="2023-09-09T13:26:04.095" v="21873" actId="164"/>
          <ac:cxnSpMkLst>
            <pc:docMk/>
            <pc:sldMk cId="915564504" sldId="305"/>
            <ac:cxnSpMk id="49" creationId="{77542453-FC3D-4649-B5DE-8C4BF38FCA79}"/>
          </ac:cxnSpMkLst>
        </pc:cxnChg>
        <pc:cxnChg chg="add mod">
          <ac:chgData name="Bathen  Marianne" userId="40032b85-13f4-4a3d-a3f5-3dc67848b475" providerId="ADAL" clId="{4E76BC83-81EE-450C-A630-E4391F4FF486}" dt="2023-09-09T13:26:04.095" v="21873" actId="164"/>
          <ac:cxnSpMkLst>
            <pc:docMk/>
            <pc:sldMk cId="915564504" sldId="305"/>
            <ac:cxnSpMk id="50" creationId="{A59F571C-2486-8D25-E697-FDC4B374EA8A}"/>
          </ac:cxnSpMkLst>
        </pc:cxnChg>
        <pc:cxnChg chg="add mod ord topLvl">
          <ac:chgData name="Bathen  Marianne" userId="40032b85-13f4-4a3d-a3f5-3dc67848b475" providerId="ADAL" clId="{4E76BC83-81EE-450C-A630-E4391F4FF486}" dt="2023-09-06T13:11:21.310" v="3847" actId="164"/>
          <ac:cxnSpMkLst>
            <pc:docMk/>
            <pc:sldMk cId="915564504" sldId="305"/>
            <ac:cxnSpMk id="51" creationId="{0DE8B824-6B6E-4F5E-B581-6F86ADB33969}"/>
          </ac:cxnSpMkLst>
        </pc:cxnChg>
        <pc:cxnChg chg="add mod ord topLvl">
          <ac:chgData name="Bathen  Marianne" userId="40032b85-13f4-4a3d-a3f5-3dc67848b475" providerId="ADAL" clId="{4E76BC83-81EE-450C-A630-E4391F4FF486}" dt="2023-09-06T13:11:21.310" v="3847" actId="164"/>
          <ac:cxnSpMkLst>
            <pc:docMk/>
            <pc:sldMk cId="915564504" sldId="305"/>
            <ac:cxnSpMk id="52" creationId="{E4B76E83-3EBB-4194-2D23-F11893715E95}"/>
          </ac:cxnSpMkLst>
        </pc:cxnChg>
        <pc:cxnChg chg="add del mod">
          <ac:chgData name="Bathen  Marianne" userId="40032b85-13f4-4a3d-a3f5-3dc67848b475" providerId="ADAL" clId="{4E76BC83-81EE-450C-A630-E4391F4FF486}" dt="2023-09-09T13:25:49.466" v="21871"/>
          <ac:cxnSpMkLst>
            <pc:docMk/>
            <pc:sldMk cId="915564504" sldId="305"/>
            <ac:cxnSpMk id="53" creationId="{81AB308F-FCF3-D148-1FF9-6052638501B1}"/>
          </ac:cxnSpMkLst>
        </pc:cxnChg>
        <pc:cxnChg chg="add del mod">
          <ac:chgData name="Bathen  Marianne" userId="40032b85-13f4-4a3d-a3f5-3dc67848b475" providerId="ADAL" clId="{4E76BC83-81EE-450C-A630-E4391F4FF486}" dt="2023-09-09T13:25:49.466" v="21871"/>
          <ac:cxnSpMkLst>
            <pc:docMk/>
            <pc:sldMk cId="915564504" sldId="305"/>
            <ac:cxnSpMk id="54" creationId="{A2CCD28C-D436-B5E1-DF43-574863575E21}"/>
          </ac:cxnSpMkLst>
        </pc:cxnChg>
        <pc:cxnChg chg="add del mod">
          <ac:chgData name="Bathen  Marianne" userId="40032b85-13f4-4a3d-a3f5-3dc67848b475" providerId="ADAL" clId="{4E76BC83-81EE-450C-A630-E4391F4FF486}" dt="2023-09-09T13:25:49.466" v="21871"/>
          <ac:cxnSpMkLst>
            <pc:docMk/>
            <pc:sldMk cId="915564504" sldId="305"/>
            <ac:cxnSpMk id="55" creationId="{71266BE3-C19F-9471-D59D-43A5ED9D1BF4}"/>
          </ac:cxnSpMkLst>
        </pc:cxnChg>
        <pc:cxnChg chg="add del mod">
          <ac:chgData name="Bathen  Marianne" userId="40032b85-13f4-4a3d-a3f5-3dc67848b475" providerId="ADAL" clId="{4E76BC83-81EE-450C-A630-E4391F4FF486}" dt="2023-09-09T13:25:49.466" v="21871"/>
          <ac:cxnSpMkLst>
            <pc:docMk/>
            <pc:sldMk cId="915564504" sldId="305"/>
            <ac:cxnSpMk id="56" creationId="{31266334-2DB7-3A00-221F-BDF648D92331}"/>
          </ac:cxnSpMkLst>
        </pc:cxnChg>
        <pc:cxnChg chg="mod topLvl">
          <ac:chgData name="Bathen  Marianne" userId="40032b85-13f4-4a3d-a3f5-3dc67848b475" providerId="ADAL" clId="{4E76BC83-81EE-450C-A630-E4391F4FF486}" dt="2023-09-09T13:26:53.795" v="21904" actId="165"/>
          <ac:cxnSpMkLst>
            <pc:docMk/>
            <pc:sldMk cId="915564504" sldId="305"/>
            <ac:cxnSpMk id="61" creationId="{D932958B-CE13-DE24-CDF2-BD7C51FC117A}"/>
          </ac:cxnSpMkLst>
        </pc:cxnChg>
        <pc:cxnChg chg="mod topLvl">
          <ac:chgData name="Bathen  Marianne" userId="40032b85-13f4-4a3d-a3f5-3dc67848b475" providerId="ADAL" clId="{4E76BC83-81EE-450C-A630-E4391F4FF486}" dt="2023-09-09T13:26:53.795" v="21904" actId="165"/>
          <ac:cxnSpMkLst>
            <pc:docMk/>
            <pc:sldMk cId="915564504" sldId="305"/>
            <ac:cxnSpMk id="62" creationId="{4A531068-01CE-A606-DD31-C7D7E8CDFB3D}"/>
          </ac:cxnSpMkLst>
        </pc:cxnChg>
        <pc:cxnChg chg="mod topLvl">
          <ac:chgData name="Bathen  Marianne" userId="40032b85-13f4-4a3d-a3f5-3dc67848b475" providerId="ADAL" clId="{4E76BC83-81EE-450C-A630-E4391F4FF486}" dt="2023-09-09T13:27:40.589" v="21942" actId="692"/>
          <ac:cxnSpMkLst>
            <pc:docMk/>
            <pc:sldMk cId="915564504" sldId="305"/>
            <ac:cxnSpMk id="63" creationId="{AA061DC3-2E37-82E8-6272-E38385FB4CA4}"/>
          </ac:cxnSpMkLst>
        </pc:cxnChg>
        <pc:cxnChg chg="mod">
          <ac:chgData name="Bathen  Marianne" userId="40032b85-13f4-4a3d-a3f5-3dc67848b475" providerId="ADAL" clId="{4E76BC83-81EE-450C-A630-E4391F4FF486}" dt="2023-09-06T13:10:05.632" v="3806"/>
          <ac:cxnSpMkLst>
            <pc:docMk/>
            <pc:sldMk cId="915564504" sldId="305"/>
            <ac:cxnSpMk id="66" creationId="{90E3C49A-B55E-C40B-9C96-8FDFA14FB43C}"/>
          </ac:cxnSpMkLst>
        </pc:cxnChg>
        <pc:cxnChg chg="mod topLvl">
          <ac:chgData name="Bathen  Marianne" userId="40032b85-13f4-4a3d-a3f5-3dc67848b475" providerId="ADAL" clId="{4E76BC83-81EE-450C-A630-E4391F4FF486}" dt="2023-09-09T13:26:53.795" v="21904" actId="165"/>
          <ac:cxnSpMkLst>
            <pc:docMk/>
            <pc:sldMk cId="915564504" sldId="305"/>
            <ac:cxnSpMk id="67" creationId="{0DD88BA9-1B67-3583-315A-9ABD4C9CAA94}"/>
          </ac:cxnSpMkLst>
        </pc:cxnChg>
        <pc:cxnChg chg="mod">
          <ac:chgData name="Bathen  Marianne" userId="40032b85-13f4-4a3d-a3f5-3dc67848b475" providerId="ADAL" clId="{4E76BC83-81EE-450C-A630-E4391F4FF486}" dt="2023-09-06T13:10:05.632" v="3806"/>
          <ac:cxnSpMkLst>
            <pc:docMk/>
            <pc:sldMk cId="915564504" sldId="305"/>
            <ac:cxnSpMk id="67" creationId="{D1DFCE96-4610-25F1-733A-5F174EA019E1}"/>
          </ac:cxnSpMkLst>
        </pc:cxnChg>
        <pc:cxnChg chg="mod">
          <ac:chgData name="Bathen  Marianne" userId="40032b85-13f4-4a3d-a3f5-3dc67848b475" providerId="ADAL" clId="{4E76BC83-81EE-450C-A630-E4391F4FF486}" dt="2023-09-06T13:10:05.632" v="3806"/>
          <ac:cxnSpMkLst>
            <pc:docMk/>
            <pc:sldMk cId="915564504" sldId="305"/>
            <ac:cxnSpMk id="68" creationId="{0DA26808-FBBE-8936-1A40-F9B980B4028C}"/>
          </ac:cxnSpMkLst>
        </pc:cxnChg>
        <pc:cxnChg chg="mod topLvl">
          <ac:chgData name="Bathen  Marianne" userId="40032b85-13f4-4a3d-a3f5-3dc67848b475" providerId="ADAL" clId="{4E76BC83-81EE-450C-A630-E4391F4FF486}" dt="2023-09-09T13:26:53.795" v="21904" actId="165"/>
          <ac:cxnSpMkLst>
            <pc:docMk/>
            <pc:sldMk cId="915564504" sldId="305"/>
            <ac:cxnSpMk id="68" creationId="{C091238C-9A2D-CD4D-28A1-CFD143BAE377}"/>
          </ac:cxnSpMkLst>
        </pc:cxnChg>
        <pc:cxnChg chg="mod">
          <ac:chgData name="Bathen  Marianne" userId="40032b85-13f4-4a3d-a3f5-3dc67848b475" providerId="ADAL" clId="{4E76BC83-81EE-450C-A630-E4391F4FF486}" dt="2023-09-06T13:10:05.632" v="3806"/>
          <ac:cxnSpMkLst>
            <pc:docMk/>
            <pc:sldMk cId="915564504" sldId="305"/>
            <ac:cxnSpMk id="69" creationId="{24D09FD0-259C-7770-41F5-3DD57B37C3EA}"/>
          </ac:cxnSpMkLst>
        </pc:cxnChg>
        <pc:cxnChg chg="del mod topLvl">
          <ac:chgData name="Bathen  Marianne" userId="40032b85-13f4-4a3d-a3f5-3dc67848b475" providerId="ADAL" clId="{4E76BC83-81EE-450C-A630-E4391F4FF486}" dt="2023-09-09T13:27:11.424" v="21909" actId="478"/>
          <ac:cxnSpMkLst>
            <pc:docMk/>
            <pc:sldMk cId="915564504" sldId="305"/>
            <ac:cxnSpMk id="69" creationId="{B82EC4BB-9493-24F2-9CA5-6DB149FA5271}"/>
          </ac:cxnSpMkLst>
        </pc:cxnChg>
        <pc:cxnChg chg="mod topLvl">
          <ac:chgData name="Bathen  Marianne" userId="40032b85-13f4-4a3d-a3f5-3dc67848b475" providerId="ADAL" clId="{4E76BC83-81EE-450C-A630-E4391F4FF486}" dt="2023-09-09T13:26:53.795" v="21904" actId="165"/>
          <ac:cxnSpMkLst>
            <pc:docMk/>
            <pc:sldMk cId="915564504" sldId="305"/>
            <ac:cxnSpMk id="70" creationId="{2A8D4A0D-DF68-A37E-A8AC-001AE92A60C7}"/>
          </ac:cxnSpMkLst>
        </pc:cxnChg>
        <pc:cxnChg chg="mod">
          <ac:chgData name="Bathen  Marianne" userId="40032b85-13f4-4a3d-a3f5-3dc67848b475" providerId="ADAL" clId="{4E76BC83-81EE-450C-A630-E4391F4FF486}" dt="2023-09-06T13:10:05.632" v="3806"/>
          <ac:cxnSpMkLst>
            <pc:docMk/>
            <pc:sldMk cId="915564504" sldId="305"/>
            <ac:cxnSpMk id="70" creationId="{BA1C5FD7-4C4C-32FE-C098-FF49528AD8D8}"/>
          </ac:cxnSpMkLst>
        </pc:cxnChg>
        <pc:cxnChg chg="del mod topLvl">
          <ac:chgData name="Bathen  Marianne" userId="40032b85-13f4-4a3d-a3f5-3dc67848b475" providerId="ADAL" clId="{4E76BC83-81EE-450C-A630-E4391F4FF486}" dt="2023-09-09T13:27:13.167" v="21910" actId="478"/>
          <ac:cxnSpMkLst>
            <pc:docMk/>
            <pc:sldMk cId="915564504" sldId="305"/>
            <ac:cxnSpMk id="71" creationId="{10B1F280-4C4C-5EA9-6BE6-10F597603353}"/>
          </ac:cxnSpMkLst>
        </pc:cxnChg>
        <pc:cxnChg chg="mod">
          <ac:chgData name="Bathen  Marianne" userId="40032b85-13f4-4a3d-a3f5-3dc67848b475" providerId="ADAL" clId="{4E76BC83-81EE-450C-A630-E4391F4FF486}" dt="2023-09-06T13:10:05.632" v="3806"/>
          <ac:cxnSpMkLst>
            <pc:docMk/>
            <pc:sldMk cId="915564504" sldId="305"/>
            <ac:cxnSpMk id="71" creationId="{46E2FFFC-6AB2-72D3-A94E-A21009B15535}"/>
          </ac:cxnSpMkLst>
        </pc:cxnChg>
        <pc:cxnChg chg="mod topLvl">
          <ac:chgData name="Bathen  Marianne" userId="40032b85-13f4-4a3d-a3f5-3dc67848b475" providerId="ADAL" clId="{4E76BC83-81EE-450C-A630-E4391F4FF486}" dt="2023-09-09T13:26:58.772" v="21905" actId="165"/>
          <ac:cxnSpMkLst>
            <pc:docMk/>
            <pc:sldMk cId="915564504" sldId="305"/>
            <ac:cxnSpMk id="75" creationId="{1E383145-ECD9-C42C-9FF0-429BD588995C}"/>
          </ac:cxnSpMkLst>
        </pc:cxnChg>
        <pc:cxnChg chg="mod topLvl">
          <ac:chgData name="Bathen  Marianne" userId="40032b85-13f4-4a3d-a3f5-3dc67848b475" providerId="ADAL" clId="{4E76BC83-81EE-450C-A630-E4391F4FF486}" dt="2023-09-09T13:26:58.772" v="21905" actId="165"/>
          <ac:cxnSpMkLst>
            <pc:docMk/>
            <pc:sldMk cId="915564504" sldId="305"/>
            <ac:cxnSpMk id="76" creationId="{1FA73969-3D5C-07AB-A3B9-D97DEEA6DA59}"/>
          </ac:cxnSpMkLst>
        </pc:cxnChg>
        <pc:cxnChg chg="mod topLvl">
          <ac:chgData name="Bathen  Marianne" userId="40032b85-13f4-4a3d-a3f5-3dc67848b475" providerId="ADAL" clId="{4E76BC83-81EE-450C-A630-E4391F4FF486}" dt="2023-09-09T13:26:58.772" v="21905" actId="165"/>
          <ac:cxnSpMkLst>
            <pc:docMk/>
            <pc:sldMk cId="915564504" sldId="305"/>
            <ac:cxnSpMk id="77" creationId="{5A38B672-2ACB-DC5A-3A94-CDBBBB50BEA4}"/>
          </ac:cxnSpMkLst>
        </pc:cxnChg>
        <pc:cxnChg chg="mod">
          <ac:chgData name="Bathen  Marianne" userId="40032b85-13f4-4a3d-a3f5-3dc67848b475" providerId="ADAL" clId="{4E76BC83-81EE-450C-A630-E4391F4FF486}" dt="2023-09-06T13:10:06.025" v="3807"/>
          <ac:cxnSpMkLst>
            <pc:docMk/>
            <pc:sldMk cId="915564504" sldId="305"/>
            <ac:cxnSpMk id="81" creationId="{4BAA765B-EA7A-BE51-1C10-C2EC1E4B9943}"/>
          </ac:cxnSpMkLst>
        </pc:cxnChg>
        <pc:cxnChg chg="mod topLvl">
          <ac:chgData name="Bathen  Marianne" userId="40032b85-13f4-4a3d-a3f5-3dc67848b475" providerId="ADAL" clId="{4E76BC83-81EE-450C-A630-E4391F4FF486}" dt="2023-09-09T13:26:58.772" v="21905" actId="165"/>
          <ac:cxnSpMkLst>
            <pc:docMk/>
            <pc:sldMk cId="915564504" sldId="305"/>
            <ac:cxnSpMk id="81" creationId="{A2F7DF7E-0F7C-0019-6143-8EEA82481D83}"/>
          </ac:cxnSpMkLst>
        </pc:cxnChg>
        <pc:cxnChg chg="mod">
          <ac:chgData name="Bathen  Marianne" userId="40032b85-13f4-4a3d-a3f5-3dc67848b475" providerId="ADAL" clId="{4E76BC83-81EE-450C-A630-E4391F4FF486}" dt="2023-09-06T13:10:06.025" v="3807"/>
          <ac:cxnSpMkLst>
            <pc:docMk/>
            <pc:sldMk cId="915564504" sldId="305"/>
            <ac:cxnSpMk id="82" creationId="{2718AE41-25ED-03CF-D1B6-633663C0E684}"/>
          </ac:cxnSpMkLst>
        </pc:cxnChg>
        <pc:cxnChg chg="mod topLvl">
          <ac:chgData name="Bathen  Marianne" userId="40032b85-13f4-4a3d-a3f5-3dc67848b475" providerId="ADAL" clId="{4E76BC83-81EE-450C-A630-E4391F4FF486}" dt="2023-09-09T13:28:37.589" v="22028" actId="1037"/>
          <ac:cxnSpMkLst>
            <pc:docMk/>
            <pc:sldMk cId="915564504" sldId="305"/>
            <ac:cxnSpMk id="82" creationId="{ED65435C-FF51-3B91-5DBE-91ABC2DFA1C2}"/>
          </ac:cxnSpMkLst>
        </pc:cxnChg>
        <pc:cxnChg chg="del mod topLvl">
          <ac:chgData name="Bathen  Marianne" userId="40032b85-13f4-4a3d-a3f5-3dc67848b475" providerId="ADAL" clId="{4E76BC83-81EE-450C-A630-E4391F4FF486}" dt="2023-09-09T13:27:06.293" v="21907" actId="478"/>
          <ac:cxnSpMkLst>
            <pc:docMk/>
            <pc:sldMk cId="915564504" sldId="305"/>
            <ac:cxnSpMk id="83" creationId="{6AD71A59-E1D6-E24D-4ECB-3342022BD4D1}"/>
          </ac:cxnSpMkLst>
        </pc:cxnChg>
        <pc:cxnChg chg="mod">
          <ac:chgData name="Bathen  Marianne" userId="40032b85-13f4-4a3d-a3f5-3dc67848b475" providerId="ADAL" clId="{4E76BC83-81EE-450C-A630-E4391F4FF486}" dt="2023-09-06T13:10:06.025" v="3807"/>
          <ac:cxnSpMkLst>
            <pc:docMk/>
            <pc:sldMk cId="915564504" sldId="305"/>
            <ac:cxnSpMk id="83" creationId="{AFC3FD7C-9DBC-B8C7-D19B-18B2478737E8}"/>
          </ac:cxnSpMkLst>
        </pc:cxnChg>
        <pc:cxnChg chg="mod">
          <ac:chgData name="Bathen  Marianne" userId="40032b85-13f4-4a3d-a3f5-3dc67848b475" providerId="ADAL" clId="{4E76BC83-81EE-450C-A630-E4391F4FF486}" dt="2023-09-06T13:10:06.025" v="3807"/>
          <ac:cxnSpMkLst>
            <pc:docMk/>
            <pc:sldMk cId="915564504" sldId="305"/>
            <ac:cxnSpMk id="84" creationId="{3738E451-D1B4-21AC-2715-DFF46FEF1541}"/>
          </ac:cxnSpMkLst>
        </pc:cxnChg>
        <pc:cxnChg chg="mod topLvl">
          <ac:chgData name="Bathen  Marianne" userId="40032b85-13f4-4a3d-a3f5-3dc67848b475" providerId="ADAL" clId="{4E76BC83-81EE-450C-A630-E4391F4FF486}" dt="2023-09-09T13:26:58.772" v="21905" actId="165"/>
          <ac:cxnSpMkLst>
            <pc:docMk/>
            <pc:sldMk cId="915564504" sldId="305"/>
            <ac:cxnSpMk id="84" creationId="{AA7B7DFB-C9A8-9521-E0B7-2CB46AEDFA6D}"/>
          </ac:cxnSpMkLst>
        </pc:cxnChg>
        <pc:cxnChg chg="mod">
          <ac:chgData name="Bathen  Marianne" userId="40032b85-13f4-4a3d-a3f5-3dc67848b475" providerId="ADAL" clId="{4E76BC83-81EE-450C-A630-E4391F4FF486}" dt="2023-09-06T13:10:06.025" v="3807"/>
          <ac:cxnSpMkLst>
            <pc:docMk/>
            <pc:sldMk cId="915564504" sldId="305"/>
            <ac:cxnSpMk id="85" creationId="{53D04ADF-7F0B-2B3A-5FDF-78263ED4ECCD}"/>
          </ac:cxnSpMkLst>
        </pc:cxnChg>
        <pc:cxnChg chg="mod topLvl">
          <ac:chgData name="Bathen  Marianne" userId="40032b85-13f4-4a3d-a3f5-3dc67848b475" providerId="ADAL" clId="{4E76BC83-81EE-450C-A630-E4391F4FF486}" dt="2023-09-09T13:28:34.652" v="22022" actId="1037"/>
          <ac:cxnSpMkLst>
            <pc:docMk/>
            <pc:sldMk cId="915564504" sldId="305"/>
            <ac:cxnSpMk id="85" creationId="{C894BAAA-0977-68C8-5F1B-F2E1FA0BF19B}"/>
          </ac:cxnSpMkLst>
        </pc:cxnChg>
        <pc:cxnChg chg="mod">
          <ac:chgData name="Bathen  Marianne" userId="40032b85-13f4-4a3d-a3f5-3dc67848b475" providerId="ADAL" clId="{4E76BC83-81EE-450C-A630-E4391F4FF486}" dt="2023-09-06T13:10:06.025" v="3807"/>
          <ac:cxnSpMkLst>
            <pc:docMk/>
            <pc:sldMk cId="915564504" sldId="305"/>
            <ac:cxnSpMk id="86" creationId="{8DE211C4-82CA-A8DB-9CE1-C95E51C050D5}"/>
          </ac:cxnSpMkLst>
        </pc:cxnChg>
        <pc:cxnChg chg="mod topLvl">
          <ac:chgData name="Bathen  Marianne" userId="40032b85-13f4-4a3d-a3f5-3dc67848b475" providerId="ADAL" clId="{4E76BC83-81EE-450C-A630-E4391F4FF486}" dt="2023-09-09T13:27:03.675" v="21906" actId="165"/>
          <ac:cxnSpMkLst>
            <pc:docMk/>
            <pc:sldMk cId="915564504" sldId="305"/>
            <ac:cxnSpMk id="89" creationId="{F72FC84D-5AC6-15CC-D5E3-948EE1F10EF6}"/>
          </ac:cxnSpMkLst>
        </pc:cxnChg>
        <pc:cxnChg chg="mod topLvl">
          <ac:chgData name="Bathen  Marianne" userId="40032b85-13f4-4a3d-a3f5-3dc67848b475" providerId="ADAL" clId="{4E76BC83-81EE-450C-A630-E4391F4FF486}" dt="2023-09-09T13:27:03.675" v="21906" actId="165"/>
          <ac:cxnSpMkLst>
            <pc:docMk/>
            <pc:sldMk cId="915564504" sldId="305"/>
            <ac:cxnSpMk id="90" creationId="{FF1E2E99-3B8D-A97E-D8C1-3C1B16E01723}"/>
          </ac:cxnSpMkLst>
        </pc:cxnChg>
        <pc:cxnChg chg="mod topLvl">
          <ac:chgData name="Bathen  Marianne" userId="40032b85-13f4-4a3d-a3f5-3dc67848b475" providerId="ADAL" clId="{4E76BC83-81EE-450C-A630-E4391F4FF486}" dt="2023-09-09T13:27:03.675" v="21906" actId="165"/>
          <ac:cxnSpMkLst>
            <pc:docMk/>
            <pc:sldMk cId="915564504" sldId="305"/>
            <ac:cxnSpMk id="91" creationId="{8AB3FFAF-DABE-CA6B-7881-AF7BEE69D251}"/>
          </ac:cxnSpMkLst>
        </pc:cxnChg>
        <pc:cxnChg chg="mod topLvl">
          <ac:chgData name="Bathen  Marianne" userId="40032b85-13f4-4a3d-a3f5-3dc67848b475" providerId="ADAL" clId="{4E76BC83-81EE-450C-A630-E4391F4FF486}" dt="2023-09-09T13:27:03.675" v="21906" actId="165"/>
          <ac:cxnSpMkLst>
            <pc:docMk/>
            <pc:sldMk cId="915564504" sldId="305"/>
            <ac:cxnSpMk id="95" creationId="{1EF39E5C-9990-3869-6A82-12ABD8A97E37}"/>
          </ac:cxnSpMkLst>
        </pc:cxnChg>
        <pc:cxnChg chg="mod">
          <ac:chgData name="Bathen  Marianne" userId="40032b85-13f4-4a3d-a3f5-3dc67848b475" providerId="ADAL" clId="{4E76BC83-81EE-450C-A630-E4391F4FF486}" dt="2023-09-06T13:10:06.479" v="3808"/>
          <ac:cxnSpMkLst>
            <pc:docMk/>
            <pc:sldMk cId="915564504" sldId="305"/>
            <ac:cxnSpMk id="96" creationId="{040873F7-2A11-3962-2ABA-8931BB3335CD}"/>
          </ac:cxnSpMkLst>
        </pc:cxnChg>
        <pc:cxnChg chg="mod topLvl">
          <ac:chgData name="Bathen  Marianne" userId="40032b85-13f4-4a3d-a3f5-3dc67848b475" providerId="ADAL" clId="{4E76BC83-81EE-450C-A630-E4391F4FF486}" dt="2023-09-09T13:28:40.887" v="22034" actId="1037"/>
          <ac:cxnSpMkLst>
            <pc:docMk/>
            <pc:sldMk cId="915564504" sldId="305"/>
            <ac:cxnSpMk id="96" creationId="{E61678D8-5128-4A30-94A2-30EC9583B37B}"/>
          </ac:cxnSpMkLst>
        </pc:cxnChg>
        <pc:cxnChg chg="del mod topLvl">
          <ac:chgData name="Bathen  Marianne" userId="40032b85-13f4-4a3d-a3f5-3dc67848b475" providerId="ADAL" clId="{4E76BC83-81EE-450C-A630-E4391F4FF486}" dt="2023-09-09T13:27:09.037" v="21908" actId="478"/>
          <ac:cxnSpMkLst>
            <pc:docMk/>
            <pc:sldMk cId="915564504" sldId="305"/>
            <ac:cxnSpMk id="97" creationId="{92F38994-BA36-5CED-E803-2AADFA6229D1}"/>
          </ac:cxnSpMkLst>
        </pc:cxnChg>
        <pc:cxnChg chg="mod">
          <ac:chgData name="Bathen  Marianne" userId="40032b85-13f4-4a3d-a3f5-3dc67848b475" providerId="ADAL" clId="{4E76BC83-81EE-450C-A630-E4391F4FF486}" dt="2023-09-06T13:10:06.479" v="3808"/>
          <ac:cxnSpMkLst>
            <pc:docMk/>
            <pc:sldMk cId="915564504" sldId="305"/>
            <ac:cxnSpMk id="97" creationId="{A7BF218F-DEFF-FE74-DD0E-AB123B03FE43}"/>
          </ac:cxnSpMkLst>
        </pc:cxnChg>
        <pc:cxnChg chg="mod topLvl">
          <ac:chgData name="Bathen  Marianne" userId="40032b85-13f4-4a3d-a3f5-3dc67848b475" providerId="ADAL" clId="{4E76BC83-81EE-450C-A630-E4391F4FF486}" dt="2023-09-09T13:27:03.675" v="21906" actId="165"/>
          <ac:cxnSpMkLst>
            <pc:docMk/>
            <pc:sldMk cId="915564504" sldId="305"/>
            <ac:cxnSpMk id="98" creationId="{7DCE6FE9-1A6C-43C5-654C-76DBDFA906D0}"/>
          </ac:cxnSpMkLst>
        </pc:cxnChg>
        <pc:cxnChg chg="mod">
          <ac:chgData name="Bathen  Marianne" userId="40032b85-13f4-4a3d-a3f5-3dc67848b475" providerId="ADAL" clId="{4E76BC83-81EE-450C-A630-E4391F4FF486}" dt="2023-09-06T13:10:06.479" v="3808"/>
          <ac:cxnSpMkLst>
            <pc:docMk/>
            <pc:sldMk cId="915564504" sldId="305"/>
            <ac:cxnSpMk id="98" creationId="{D4E18FA1-A574-4C39-B3E5-099647A58C3D}"/>
          </ac:cxnSpMkLst>
        </pc:cxnChg>
        <pc:cxnChg chg="mod topLvl">
          <ac:chgData name="Bathen  Marianne" userId="40032b85-13f4-4a3d-a3f5-3dc67848b475" providerId="ADAL" clId="{4E76BC83-81EE-450C-A630-E4391F4FF486}" dt="2023-09-09T13:28:44.602" v="22051" actId="1037"/>
          <ac:cxnSpMkLst>
            <pc:docMk/>
            <pc:sldMk cId="915564504" sldId="305"/>
            <ac:cxnSpMk id="99" creationId="{271C5617-4FA0-C17A-B58A-A3200BCFBA98}"/>
          </ac:cxnSpMkLst>
        </pc:cxnChg>
        <pc:cxnChg chg="mod">
          <ac:chgData name="Bathen  Marianne" userId="40032b85-13f4-4a3d-a3f5-3dc67848b475" providerId="ADAL" clId="{4E76BC83-81EE-450C-A630-E4391F4FF486}" dt="2023-09-06T13:10:06.479" v="3808"/>
          <ac:cxnSpMkLst>
            <pc:docMk/>
            <pc:sldMk cId="915564504" sldId="305"/>
            <ac:cxnSpMk id="99" creationId="{5E999230-E8AC-68FE-177B-FC3B0A825DE2}"/>
          </ac:cxnSpMkLst>
        </pc:cxnChg>
        <pc:cxnChg chg="mod">
          <ac:chgData name="Bathen  Marianne" userId="40032b85-13f4-4a3d-a3f5-3dc67848b475" providerId="ADAL" clId="{4E76BC83-81EE-450C-A630-E4391F4FF486}" dt="2023-09-06T13:10:06.479" v="3808"/>
          <ac:cxnSpMkLst>
            <pc:docMk/>
            <pc:sldMk cId="915564504" sldId="305"/>
            <ac:cxnSpMk id="100" creationId="{801A9BB2-35E7-F06B-0852-A0890234BD39}"/>
          </ac:cxnSpMkLst>
        </pc:cxnChg>
        <pc:cxnChg chg="add mod">
          <ac:chgData name="Bathen  Marianne" userId="40032b85-13f4-4a3d-a3f5-3dc67848b475" providerId="ADAL" clId="{4E76BC83-81EE-450C-A630-E4391F4FF486}" dt="2023-09-09T13:28:19.549" v="21980" actId="1036"/>
          <ac:cxnSpMkLst>
            <pc:docMk/>
            <pc:sldMk cId="915564504" sldId="305"/>
            <ac:cxnSpMk id="100" creationId="{8C47C88A-EE5F-0D04-0777-B1927D94C55D}"/>
          </ac:cxnSpMkLst>
        </pc:cxnChg>
        <pc:cxnChg chg="mod">
          <ac:chgData name="Bathen  Marianne" userId="40032b85-13f4-4a3d-a3f5-3dc67848b475" providerId="ADAL" clId="{4E76BC83-81EE-450C-A630-E4391F4FF486}" dt="2023-09-06T13:10:06.479" v="3808"/>
          <ac:cxnSpMkLst>
            <pc:docMk/>
            <pc:sldMk cId="915564504" sldId="305"/>
            <ac:cxnSpMk id="101" creationId="{E974848C-8612-373A-D485-C75925F47E45}"/>
          </ac:cxnSpMkLst>
        </pc:cxnChg>
        <pc:cxnChg chg="mod">
          <ac:chgData name="Bathen  Marianne" userId="40032b85-13f4-4a3d-a3f5-3dc67848b475" providerId="ADAL" clId="{4E76BC83-81EE-450C-A630-E4391F4FF486}" dt="2023-09-06T13:11:24.449" v="3850"/>
          <ac:cxnSpMkLst>
            <pc:docMk/>
            <pc:sldMk cId="915564504" sldId="305"/>
            <ac:cxnSpMk id="113" creationId="{0E59CD96-79A2-18C2-0835-B17B285CAF0D}"/>
          </ac:cxnSpMkLst>
        </pc:cxnChg>
        <pc:cxnChg chg="mod">
          <ac:chgData name="Bathen  Marianne" userId="40032b85-13f4-4a3d-a3f5-3dc67848b475" providerId="ADAL" clId="{4E76BC83-81EE-450C-A630-E4391F4FF486}" dt="2023-09-06T13:11:24.449" v="3850"/>
          <ac:cxnSpMkLst>
            <pc:docMk/>
            <pc:sldMk cId="915564504" sldId="305"/>
            <ac:cxnSpMk id="114" creationId="{B24E9425-A0AD-387B-501B-A56897C2F6A7}"/>
          </ac:cxnSpMkLst>
        </pc:cxnChg>
        <pc:cxnChg chg="mod">
          <ac:chgData name="Bathen  Marianne" userId="40032b85-13f4-4a3d-a3f5-3dc67848b475" providerId="ADAL" clId="{4E76BC83-81EE-450C-A630-E4391F4FF486}" dt="2023-09-06T13:11:24.449" v="3850"/>
          <ac:cxnSpMkLst>
            <pc:docMk/>
            <pc:sldMk cId="915564504" sldId="305"/>
            <ac:cxnSpMk id="115" creationId="{55C03DEA-5964-FEED-62EE-4C93C5AD23A8}"/>
          </ac:cxnSpMkLst>
        </pc:cxnChg>
        <pc:cxnChg chg="mod">
          <ac:chgData name="Bathen  Marianne" userId="40032b85-13f4-4a3d-a3f5-3dc67848b475" providerId="ADAL" clId="{4E76BC83-81EE-450C-A630-E4391F4FF486}" dt="2023-09-06T13:11:24.449" v="3850"/>
          <ac:cxnSpMkLst>
            <pc:docMk/>
            <pc:sldMk cId="915564504" sldId="305"/>
            <ac:cxnSpMk id="116" creationId="{7B753445-BFB3-2D13-3AAC-9898C3DED5B7}"/>
          </ac:cxnSpMkLst>
        </pc:cxnChg>
        <pc:cxnChg chg="mod">
          <ac:chgData name="Bathen  Marianne" userId="40032b85-13f4-4a3d-a3f5-3dc67848b475" providerId="ADAL" clId="{4E76BC83-81EE-450C-A630-E4391F4FF486}" dt="2023-09-06T13:11:24.449" v="3850"/>
          <ac:cxnSpMkLst>
            <pc:docMk/>
            <pc:sldMk cId="915564504" sldId="305"/>
            <ac:cxnSpMk id="117" creationId="{9CC26A6D-058D-1646-2856-5105D95D4D6B}"/>
          </ac:cxnSpMkLst>
        </pc:cxnChg>
        <pc:cxnChg chg="mod">
          <ac:chgData name="Bathen  Marianne" userId="40032b85-13f4-4a3d-a3f5-3dc67848b475" providerId="ADAL" clId="{4E76BC83-81EE-450C-A630-E4391F4FF486}" dt="2023-09-06T13:11:24.449" v="3850"/>
          <ac:cxnSpMkLst>
            <pc:docMk/>
            <pc:sldMk cId="915564504" sldId="305"/>
            <ac:cxnSpMk id="118" creationId="{6D8ED068-09D2-B48F-D99B-AEF35EF8E7A4}"/>
          </ac:cxnSpMkLst>
        </pc:cxnChg>
        <pc:cxnChg chg="mod">
          <ac:chgData name="Bathen  Marianne" userId="40032b85-13f4-4a3d-a3f5-3dc67848b475" providerId="ADAL" clId="{4E76BC83-81EE-450C-A630-E4391F4FF486}" dt="2023-09-06T13:11:24.449" v="3850"/>
          <ac:cxnSpMkLst>
            <pc:docMk/>
            <pc:sldMk cId="915564504" sldId="305"/>
            <ac:cxnSpMk id="119" creationId="{1E7FA7D7-D5C7-258C-D80E-4574653CB52D}"/>
          </ac:cxnSpMkLst>
        </pc:cxnChg>
        <pc:cxnChg chg="mod">
          <ac:chgData name="Bathen  Marianne" userId="40032b85-13f4-4a3d-a3f5-3dc67848b475" providerId="ADAL" clId="{4E76BC83-81EE-450C-A630-E4391F4FF486}" dt="2023-09-06T13:11:24.751" v="3851"/>
          <ac:cxnSpMkLst>
            <pc:docMk/>
            <pc:sldMk cId="915564504" sldId="305"/>
            <ac:cxnSpMk id="129" creationId="{AA8DE8FD-0016-162D-F0F6-FE839EC5EA8F}"/>
          </ac:cxnSpMkLst>
        </pc:cxnChg>
        <pc:cxnChg chg="mod">
          <ac:chgData name="Bathen  Marianne" userId="40032b85-13f4-4a3d-a3f5-3dc67848b475" providerId="ADAL" clId="{4E76BC83-81EE-450C-A630-E4391F4FF486}" dt="2023-09-06T13:11:24.751" v="3851"/>
          <ac:cxnSpMkLst>
            <pc:docMk/>
            <pc:sldMk cId="915564504" sldId="305"/>
            <ac:cxnSpMk id="130" creationId="{BFF27A43-8A7D-3210-8ACD-B2D7F072DA00}"/>
          </ac:cxnSpMkLst>
        </pc:cxnChg>
        <pc:cxnChg chg="mod">
          <ac:chgData name="Bathen  Marianne" userId="40032b85-13f4-4a3d-a3f5-3dc67848b475" providerId="ADAL" clId="{4E76BC83-81EE-450C-A630-E4391F4FF486}" dt="2023-09-06T13:11:24.751" v="3851"/>
          <ac:cxnSpMkLst>
            <pc:docMk/>
            <pc:sldMk cId="915564504" sldId="305"/>
            <ac:cxnSpMk id="131" creationId="{E0E0EC0F-19AD-20FB-4AD3-26F9384D30AF}"/>
          </ac:cxnSpMkLst>
        </pc:cxnChg>
        <pc:cxnChg chg="mod">
          <ac:chgData name="Bathen  Marianne" userId="40032b85-13f4-4a3d-a3f5-3dc67848b475" providerId="ADAL" clId="{4E76BC83-81EE-450C-A630-E4391F4FF486}" dt="2023-09-06T13:11:24.751" v="3851"/>
          <ac:cxnSpMkLst>
            <pc:docMk/>
            <pc:sldMk cId="915564504" sldId="305"/>
            <ac:cxnSpMk id="132" creationId="{7824E53C-6B5A-B69C-8250-AB15CB121995}"/>
          </ac:cxnSpMkLst>
        </pc:cxnChg>
        <pc:cxnChg chg="mod">
          <ac:chgData name="Bathen  Marianne" userId="40032b85-13f4-4a3d-a3f5-3dc67848b475" providerId="ADAL" clId="{4E76BC83-81EE-450C-A630-E4391F4FF486}" dt="2023-09-06T13:11:24.751" v="3851"/>
          <ac:cxnSpMkLst>
            <pc:docMk/>
            <pc:sldMk cId="915564504" sldId="305"/>
            <ac:cxnSpMk id="133" creationId="{EB58E691-C717-2631-2698-30C978C1A4E7}"/>
          </ac:cxnSpMkLst>
        </pc:cxnChg>
        <pc:cxnChg chg="mod">
          <ac:chgData name="Bathen  Marianne" userId="40032b85-13f4-4a3d-a3f5-3dc67848b475" providerId="ADAL" clId="{4E76BC83-81EE-450C-A630-E4391F4FF486}" dt="2023-09-06T13:11:24.751" v="3851"/>
          <ac:cxnSpMkLst>
            <pc:docMk/>
            <pc:sldMk cId="915564504" sldId="305"/>
            <ac:cxnSpMk id="134" creationId="{D1E7D703-0D73-BB44-9271-42CE9568D9E6}"/>
          </ac:cxnSpMkLst>
        </pc:cxnChg>
        <pc:cxnChg chg="mod">
          <ac:chgData name="Bathen  Marianne" userId="40032b85-13f4-4a3d-a3f5-3dc67848b475" providerId="ADAL" clId="{4E76BC83-81EE-450C-A630-E4391F4FF486}" dt="2023-09-06T13:11:24.751" v="3851"/>
          <ac:cxnSpMkLst>
            <pc:docMk/>
            <pc:sldMk cId="915564504" sldId="305"/>
            <ac:cxnSpMk id="135" creationId="{0157E83F-A0AA-05A5-6A0A-EA4D71A950EB}"/>
          </ac:cxnSpMkLst>
        </pc:cxnChg>
        <pc:cxnChg chg="mod">
          <ac:chgData name="Bathen  Marianne" userId="40032b85-13f4-4a3d-a3f5-3dc67848b475" providerId="ADAL" clId="{4E76BC83-81EE-450C-A630-E4391F4FF486}" dt="2023-09-06T13:11:25.068" v="3852"/>
          <ac:cxnSpMkLst>
            <pc:docMk/>
            <pc:sldMk cId="915564504" sldId="305"/>
            <ac:cxnSpMk id="145" creationId="{95C2BC0B-A566-65D6-CDE2-A7B11139FE5A}"/>
          </ac:cxnSpMkLst>
        </pc:cxnChg>
        <pc:cxnChg chg="mod">
          <ac:chgData name="Bathen  Marianne" userId="40032b85-13f4-4a3d-a3f5-3dc67848b475" providerId="ADAL" clId="{4E76BC83-81EE-450C-A630-E4391F4FF486}" dt="2023-09-06T13:11:25.068" v="3852"/>
          <ac:cxnSpMkLst>
            <pc:docMk/>
            <pc:sldMk cId="915564504" sldId="305"/>
            <ac:cxnSpMk id="146" creationId="{270E32CE-3010-5ABC-B510-E74D09B27D40}"/>
          </ac:cxnSpMkLst>
        </pc:cxnChg>
        <pc:cxnChg chg="mod">
          <ac:chgData name="Bathen  Marianne" userId="40032b85-13f4-4a3d-a3f5-3dc67848b475" providerId="ADAL" clId="{4E76BC83-81EE-450C-A630-E4391F4FF486}" dt="2023-09-08T12:14:59.565" v="10260" actId="14100"/>
          <ac:cxnSpMkLst>
            <pc:docMk/>
            <pc:sldMk cId="915564504" sldId="305"/>
            <ac:cxnSpMk id="147" creationId="{B665BFCF-516E-C21B-8D35-B7A6C25C18D3}"/>
          </ac:cxnSpMkLst>
        </pc:cxnChg>
        <pc:cxnChg chg="mod">
          <ac:chgData name="Bathen  Marianne" userId="40032b85-13f4-4a3d-a3f5-3dc67848b475" providerId="ADAL" clId="{4E76BC83-81EE-450C-A630-E4391F4FF486}" dt="2023-09-06T13:11:25.068" v="3852"/>
          <ac:cxnSpMkLst>
            <pc:docMk/>
            <pc:sldMk cId="915564504" sldId="305"/>
            <ac:cxnSpMk id="148" creationId="{B1F28194-769D-8B87-77C5-9FB0BA44E0DE}"/>
          </ac:cxnSpMkLst>
        </pc:cxnChg>
        <pc:cxnChg chg="mod">
          <ac:chgData name="Bathen  Marianne" userId="40032b85-13f4-4a3d-a3f5-3dc67848b475" providerId="ADAL" clId="{4E76BC83-81EE-450C-A630-E4391F4FF486}" dt="2023-09-06T13:11:25.068" v="3852"/>
          <ac:cxnSpMkLst>
            <pc:docMk/>
            <pc:sldMk cId="915564504" sldId="305"/>
            <ac:cxnSpMk id="149" creationId="{7D6BCD4D-116A-6BFA-4793-2A45A6060828}"/>
          </ac:cxnSpMkLst>
        </pc:cxnChg>
        <pc:cxnChg chg="mod">
          <ac:chgData name="Bathen  Marianne" userId="40032b85-13f4-4a3d-a3f5-3dc67848b475" providerId="ADAL" clId="{4E76BC83-81EE-450C-A630-E4391F4FF486}" dt="2023-09-06T13:11:25.068" v="3852"/>
          <ac:cxnSpMkLst>
            <pc:docMk/>
            <pc:sldMk cId="915564504" sldId="305"/>
            <ac:cxnSpMk id="150" creationId="{734DC015-40A3-F305-65CD-80E9703D5ABA}"/>
          </ac:cxnSpMkLst>
        </pc:cxnChg>
        <pc:cxnChg chg="mod">
          <ac:chgData name="Bathen  Marianne" userId="40032b85-13f4-4a3d-a3f5-3dc67848b475" providerId="ADAL" clId="{4E76BC83-81EE-450C-A630-E4391F4FF486}" dt="2023-09-06T13:11:25.068" v="3852"/>
          <ac:cxnSpMkLst>
            <pc:docMk/>
            <pc:sldMk cId="915564504" sldId="305"/>
            <ac:cxnSpMk id="151" creationId="{2B83B162-D591-BD96-8B0E-3B3613956A59}"/>
          </ac:cxnSpMkLst>
        </pc:cxnChg>
      </pc:sldChg>
      <pc:sldChg chg="addSp delSp modSp new mod modClrScheme modAnim chgLayout modNotesTx">
        <pc:chgData name="Bathen  Marianne" userId="40032b85-13f4-4a3d-a3f5-3dc67848b475" providerId="ADAL" clId="{4E76BC83-81EE-450C-A630-E4391F4FF486}" dt="2023-09-11T15:50:19.407" v="29252" actId="14100"/>
        <pc:sldMkLst>
          <pc:docMk/>
          <pc:sldMk cId="2032347364" sldId="306"/>
        </pc:sldMkLst>
        <pc:spChg chg="mod ord">
          <ac:chgData name="Bathen  Marianne" userId="40032b85-13f4-4a3d-a3f5-3dc67848b475" providerId="ADAL" clId="{4E76BC83-81EE-450C-A630-E4391F4FF486}" dt="2023-09-08T11:00:31.477" v="6658" actId="700"/>
          <ac:spMkLst>
            <pc:docMk/>
            <pc:sldMk cId="2032347364" sldId="306"/>
            <ac:spMk id="2" creationId="{EE71053F-018F-DE56-4709-D816D5DD2CFD}"/>
          </ac:spMkLst>
        </pc:spChg>
        <pc:spChg chg="del mod ord">
          <ac:chgData name="Bathen  Marianne" userId="40032b85-13f4-4a3d-a3f5-3dc67848b475" providerId="ADAL" clId="{4E76BC83-81EE-450C-A630-E4391F4FF486}" dt="2023-09-08T11:00:31.477" v="6658" actId="700"/>
          <ac:spMkLst>
            <pc:docMk/>
            <pc:sldMk cId="2032347364" sldId="306"/>
            <ac:spMk id="3" creationId="{6D187E90-AB21-0F20-7E0B-6D8B6614A092}"/>
          </ac:spMkLst>
        </pc:spChg>
        <pc:spChg chg="del">
          <ac:chgData name="Bathen  Marianne" userId="40032b85-13f4-4a3d-a3f5-3dc67848b475" providerId="ADAL" clId="{4E76BC83-81EE-450C-A630-E4391F4FF486}" dt="2023-09-08T11:00:31.477" v="6658" actId="700"/>
          <ac:spMkLst>
            <pc:docMk/>
            <pc:sldMk cId="2032347364" sldId="306"/>
            <ac:spMk id="4" creationId="{E7547715-3908-C663-1D87-68927CF39341}"/>
          </ac:spMkLst>
        </pc:spChg>
        <pc:spChg chg="del">
          <ac:chgData name="Bathen  Marianne" userId="40032b85-13f4-4a3d-a3f5-3dc67848b475" providerId="ADAL" clId="{4E76BC83-81EE-450C-A630-E4391F4FF486}" dt="2023-09-08T11:00:31.477" v="6658" actId="700"/>
          <ac:spMkLst>
            <pc:docMk/>
            <pc:sldMk cId="2032347364" sldId="306"/>
            <ac:spMk id="5" creationId="{12734229-9D46-48FB-8E62-4538D81479EF}"/>
          </ac:spMkLst>
        </pc:spChg>
        <pc:spChg chg="del">
          <ac:chgData name="Bathen  Marianne" userId="40032b85-13f4-4a3d-a3f5-3dc67848b475" providerId="ADAL" clId="{4E76BC83-81EE-450C-A630-E4391F4FF486}" dt="2023-09-08T11:00:31.477" v="6658" actId="700"/>
          <ac:spMkLst>
            <pc:docMk/>
            <pc:sldMk cId="2032347364" sldId="306"/>
            <ac:spMk id="6" creationId="{9ECBFF16-1DB0-6C2D-ACD7-BFDB52EFC7D0}"/>
          </ac:spMkLst>
        </pc:spChg>
        <pc:spChg chg="del">
          <ac:chgData name="Bathen  Marianne" userId="40032b85-13f4-4a3d-a3f5-3dc67848b475" providerId="ADAL" clId="{4E76BC83-81EE-450C-A630-E4391F4FF486}" dt="2023-09-08T11:00:31.477" v="6658" actId="700"/>
          <ac:spMkLst>
            <pc:docMk/>
            <pc:sldMk cId="2032347364" sldId="306"/>
            <ac:spMk id="7" creationId="{2CF5CA9B-B2E2-6D7B-0120-6A8DDFB0DBC2}"/>
          </ac:spMkLst>
        </pc:spChg>
        <pc:spChg chg="del">
          <ac:chgData name="Bathen  Marianne" userId="40032b85-13f4-4a3d-a3f5-3dc67848b475" providerId="ADAL" clId="{4E76BC83-81EE-450C-A630-E4391F4FF486}" dt="2023-09-08T11:00:31.477" v="6658" actId="700"/>
          <ac:spMkLst>
            <pc:docMk/>
            <pc:sldMk cId="2032347364" sldId="306"/>
            <ac:spMk id="8" creationId="{A4AB78CA-27CF-097E-D1E2-562727621DB6}"/>
          </ac:spMkLst>
        </pc:spChg>
        <pc:spChg chg="del">
          <ac:chgData name="Bathen  Marianne" userId="40032b85-13f4-4a3d-a3f5-3dc67848b475" providerId="ADAL" clId="{4E76BC83-81EE-450C-A630-E4391F4FF486}" dt="2023-09-08T11:00:31.477" v="6658" actId="700"/>
          <ac:spMkLst>
            <pc:docMk/>
            <pc:sldMk cId="2032347364" sldId="306"/>
            <ac:spMk id="9" creationId="{50FEC0E5-2943-3408-B5D4-C6E12C42B8B9}"/>
          </ac:spMkLst>
        </pc:spChg>
        <pc:spChg chg="del">
          <ac:chgData name="Bathen  Marianne" userId="40032b85-13f4-4a3d-a3f5-3dc67848b475" providerId="ADAL" clId="{4E76BC83-81EE-450C-A630-E4391F4FF486}" dt="2023-09-08T11:00:31.477" v="6658" actId="700"/>
          <ac:spMkLst>
            <pc:docMk/>
            <pc:sldMk cId="2032347364" sldId="306"/>
            <ac:spMk id="10" creationId="{1FCE3D84-158F-31E6-79F5-1EED99C69DB4}"/>
          </ac:spMkLst>
        </pc:spChg>
        <pc:spChg chg="del">
          <ac:chgData name="Bathen  Marianne" userId="40032b85-13f4-4a3d-a3f5-3dc67848b475" providerId="ADAL" clId="{4E76BC83-81EE-450C-A630-E4391F4FF486}" dt="2023-09-08T11:00:31.477" v="6658" actId="700"/>
          <ac:spMkLst>
            <pc:docMk/>
            <pc:sldMk cId="2032347364" sldId="306"/>
            <ac:spMk id="11" creationId="{F21A5D25-A064-7655-395B-26A46727EBC6}"/>
          </ac:spMkLst>
        </pc:spChg>
        <pc:spChg chg="del mod ord">
          <ac:chgData name="Bathen  Marianne" userId="40032b85-13f4-4a3d-a3f5-3dc67848b475" providerId="ADAL" clId="{4E76BC83-81EE-450C-A630-E4391F4FF486}" dt="2023-09-08T11:00:31.477" v="6658" actId="700"/>
          <ac:spMkLst>
            <pc:docMk/>
            <pc:sldMk cId="2032347364" sldId="306"/>
            <ac:spMk id="12" creationId="{607EBF1B-17E3-6A42-ED6F-D88983DCDE77}"/>
          </ac:spMkLst>
        </pc:spChg>
        <pc:spChg chg="add mod ord">
          <ac:chgData name="Bathen  Marianne" userId="40032b85-13f4-4a3d-a3f5-3dc67848b475" providerId="ADAL" clId="{4E76BC83-81EE-450C-A630-E4391F4FF486}" dt="2023-09-08T11:00:39.208" v="6706" actId="20577"/>
          <ac:spMkLst>
            <pc:docMk/>
            <pc:sldMk cId="2032347364" sldId="306"/>
            <ac:spMk id="13" creationId="{13C793F9-5982-5C47-2E1A-2B44BE790778}"/>
          </ac:spMkLst>
        </pc:spChg>
        <pc:spChg chg="add mod ord">
          <ac:chgData name="Bathen  Marianne" userId="40032b85-13f4-4a3d-a3f5-3dc67848b475" providerId="ADAL" clId="{4E76BC83-81EE-450C-A630-E4391F4FF486}" dt="2023-09-11T14:56:48.075" v="28179" actId="14100"/>
          <ac:spMkLst>
            <pc:docMk/>
            <pc:sldMk cId="2032347364" sldId="306"/>
            <ac:spMk id="14" creationId="{0C877821-AB95-5C2F-E056-7D7C85E81AA7}"/>
          </ac:spMkLst>
        </pc:spChg>
        <pc:spChg chg="add mod">
          <ac:chgData name="Bathen  Marianne" userId="40032b85-13f4-4a3d-a3f5-3dc67848b475" providerId="ADAL" clId="{4E76BC83-81EE-450C-A630-E4391F4FF486}" dt="2023-09-08T11:07:10.762" v="7231" actId="164"/>
          <ac:spMkLst>
            <pc:docMk/>
            <pc:sldMk cId="2032347364" sldId="306"/>
            <ac:spMk id="17" creationId="{C558BAAB-51CF-4D92-202F-D5ECF978F47D}"/>
          </ac:spMkLst>
        </pc:spChg>
        <pc:spChg chg="add mod">
          <ac:chgData name="Bathen  Marianne" userId="40032b85-13f4-4a3d-a3f5-3dc67848b475" providerId="ADAL" clId="{4E76BC83-81EE-450C-A630-E4391F4FF486}" dt="2023-09-08T11:07:10.762" v="7231" actId="164"/>
          <ac:spMkLst>
            <pc:docMk/>
            <pc:sldMk cId="2032347364" sldId="306"/>
            <ac:spMk id="18" creationId="{95D197FB-6494-B352-B105-CA9528F20248}"/>
          </ac:spMkLst>
        </pc:spChg>
        <pc:grpChg chg="add mod">
          <ac:chgData name="Bathen  Marianne" userId="40032b85-13f4-4a3d-a3f5-3dc67848b475" providerId="ADAL" clId="{4E76BC83-81EE-450C-A630-E4391F4FF486}" dt="2023-09-11T15:50:19.407" v="29252" actId="14100"/>
          <ac:grpSpMkLst>
            <pc:docMk/>
            <pc:sldMk cId="2032347364" sldId="306"/>
            <ac:grpSpMk id="19" creationId="{CEEC6EA0-9DFD-8C8A-ECB9-21D77D1761FC}"/>
          </ac:grpSpMkLst>
        </pc:grpChg>
        <pc:picChg chg="add del mod">
          <ac:chgData name="Bathen  Marianne" userId="40032b85-13f4-4a3d-a3f5-3dc67848b475" providerId="ADAL" clId="{4E76BC83-81EE-450C-A630-E4391F4FF486}" dt="2023-09-08T11:06:47.880" v="7214" actId="478"/>
          <ac:picMkLst>
            <pc:docMk/>
            <pc:sldMk cId="2032347364" sldId="306"/>
            <ac:picMk id="15" creationId="{27EDB916-3FE5-879D-38F2-E8A8BCE3923D}"/>
          </ac:picMkLst>
        </pc:picChg>
        <pc:picChg chg="add mod ord">
          <ac:chgData name="Bathen  Marianne" userId="40032b85-13f4-4a3d-a3f5-3dc67848b475" providerId="ADAL" clId="{4E76BC83-81EE-450C-A630-E4391F4FF486}" dt="2023-09-08T11:07:10.762" v="7231" actId="164"/>
          <ac:picMkLst>
            <pc:docMk/>
            <pc:sldMk cId="2032347364" sldId="306"/>
            <ac:picMk id="16" creationId="{0038F281-23B2-20BF-3C48-29F6794ED645}"/>
          </ac:picMkLst>
        </pc:picChg>
        <pc:picChg chg="add mod">
          <ac:chgData name="Bathen  Marianne" userId="40032b85-13f4-4a3d-a3f5-3dc67848b475" providerId="ADAL" clId="{4E76BC83-81EE-450C-A630-E4391F4FF486}" dt="2023-09-08T11:10:23.942" v="7495" actId="1076"/>
          <ac:picMkLst>
            <pc:docMk/>
            <pc:sldMk cId="2032347364" sldId="306"/>
            <ac:picMk id="1026" creationId="{44841503-9259-1231-6EE2-7F8ED1AF768C}"/>
          </ac:picMkLst>
        </pc:picChg>
      </pc:sldChg>
      <pc:sldChg chg="addSp delSp modSp new mod ord modNotesTx">
        <pc:chgData name="Bathen  Marianne" userId="40032b85-13f4-4a3d-a3f5-3dc67848b475" providerId="ADAL" clId="{4E76BC83-81EE-450C-A630-E4391F4FF486}" dt="2023-09-11T19:09:29.492" v="33107" actId="20577"/>
        <pc:sldMkLst>
          <pc:docMk/>
          <pc:sldMk cId="282268528" sldId="307"/>
        </pc:sldMkLst>
        <pc:spChg chg="mod">
          <ac:chgData name="Bathen  Marianne" userId="40032b85-13f4-4a3d-a3f5-3dc67848b475" providerId="ADAL" clId="{4E76BC83-81EE-450C-A630-E4391F4FF486}" dt="2023-09-08T14:35:08.037" v="11568" actId="20577"/>
          <ac:spMkLst>
            <pc:docMk/>
            <pc:sldMk cId="282268528" sldId="307"/>
            <ac:spMk id="3" creationId="{28F16C13-172E-E693-0180-D1C082B7E3D2}"/>
          </ac:spMkLst>
        </pc:spChg>
        <pc:spChg chg="add del mod">
          <ac:chgData name="Bathen  Marianne" userId="40032b85-13f4-4a3d-a3f5-3dc67848b475" providerId="ADAL" clId="{4E76BC83-81EE-450C-A630-E4391F4FF486}" dt="2023-09-11T19:09:29.492" v="33107" actId="20577"/>
          <ac:spMkLst>
            <pc:docMk/>
            <pc:sldMk cId="282268528" sldId="307"/>
            <ac:spMk id="4" creationId="{79082453-FEDC-DF53-1C9E-AA59C5C25A8D}"/>
          </ac:spMkLst>
        </pc:spChg>
        <pc:picChg chg="add del mod">
          <ac:chgData name="Bathen  Marianne" userId="40032b85-13f4-4a3d-a3f5-3dc67848b475" providerId="ADAL" clId="{4E76BC83-81EE-450C-A630-E4391F4FF486}" dt="2023-09-09T14:31:38.016" v="24352"/>
          <ac:picMkLst>
            <pc:docMk/>
            <pc:sldMk cId="282268528" sldId="307"/>
            <ac:picMk id="6" creationId="{1651C73F-66E9-43A8-6858-6B0536AB0D4B}"/>
          </ac:picMkLst>
        </pc:picChg>
        <pc:picChg chg="add mod ord">
          <ac:chgData name="Bathen  Marianne" userId="40032b85-13f4-4a3d-a3f5-3dc67848b475" providerId="ADAL" clId="{4E76BC83-81EE-450C-A630-E4391F4FF486}" dt="2023-09-09T14:33:48.539" v="24599" actId="1076"/>
          <ac:picMkLst>
            <pc:docMk/>
            <pc:sldMk cId="282268528" sldId="307"/>
            <ac:picMk id="8" creationId="{4CDE989B-3651-637D-6866-C04797104378}"/>
          </ac:picMkLst>
        </pc:picChg>
      </pc:sldChg>
      <pc:sldChg chg="modSp new del mod">
        <pc:chgData name="Bathen  Marianne" userId="40032b85-13f4-4a3d-a3f5-3dc67848b475" providerId="ADAL" clId="{4E76BC83-81EE-450C-A630-E4391F4FF486}" dt="2023-09-06T13:16:32.637" v="3945" actId="47"/>
        <pc:sldMkLst>
          <pc:docMk/>
          <pc:sldMk cId="1655375274" sldId="308"/>
        </pc:sldMkLst>
        <pc:spChg chg="mod">
          <ac:chgData name="Bathen  Marianne" userId="40032b85-13f4-4a3d-a3f5-3dc67848b475" providerId="ADAL" clId="{4E76BC83-81EE-450C-A630-E4391F4FF486}" dt="2023-09-06T13:16:13.918" v="3943" actId="20577"/>
          <ac:spMkLst>
            <pc:docMk/>
            <pc:sldMk cId="1655375274" sldId="308"/>
            <ac:spMk id="3" creationId="{3B607925-400E-AAE6-6FCA-F69179C3A778}"/>
          </ac:spMkLst>
        </pc:spChg>
      </pc:sldChg>
      <pc:sldChg chg="addSp delSp modSp add mod">
        <pc:chgData name="Bathen  Marianne" userId="40032b85-13f4-4a3d-a3f5-3dc67848b475" providerId="ADAL" clId="{4E76BC83-81EE-450C-A630-E4391F4FF486}" dt="2023-09-11T11:09:16.735" v="27892" actId="478"/>
        <pc:sldMkLst>
          <pc:docMk/>
          <pc:sldMk cId="30045632" sldId="309"/>
        </pc:sldMkLst>
        <pc:spChg chg="mod">
          <ac:chgData name="Bathen  Marianne" userId="40032b85-13f4-4a3d-a3f5-3dc67848b475" providerId="ADAL" clId="{4E76BC83-81EE-450C-A630-E4391F4FF486}" dt="2023-09-06T13:16:38.301" v="3969" actId="20577"/>
          <ac:spMkLst>
            <pc:docMk/>
            <pc:sldMk cId="30045632" sldId="309"/>
            <ac:spMk id="3" creationId="{951AA731-B308-F24C-BD36-1263EA57FB22}"/>
          </ac:spMkLst>
        </pc:spChg>
        <pc:spChg chg="del mod">
          <ac:chgData name="Bathen  Marianne" userId="40032b85-13f4-4a3d-a3f5-3dc67848b475" providerId="ADAL" clId="{4E76BC83-81EE-450C-A630-E4391F4FF486}" dt="2023-09-08T14:22:14.572" v="11225" actId="478"/>
          <ac:spMkLst>
            <pc:docMk/>
            <pc:sldMk cId="30045632" sldId="309"/>
            <ac:spMk id="10" creationId="{E9AC4EEE-70DD-9AFC-57F3-D799CF434C6F}"/>
          </ac:spMkLst>
        </pc:spChg>
        <pc:spChg chg="mod">
          <ac:chgData name="Bathen  Marianne" userId="40032b85-13f4-4a3d-a3f5-3dc67848b475" providerId="ADAL" clId="{4E76BC83-81EE-450C-A630-E4391F4FF486}" dt="2023-09-08T14:24:48.919" v="11251" actId="14100"/>
          <ac:spMkLst>
            <pc:docMk/>
            <pc:sldMk cId="30045632" sldId="309"/>
            <ac:spMk id="11" creationId="{0707E276-9C98-69CE-F875-18A01E2CFB76}"/>
          </ac:spMkLst>
        </pc:spChg>
        <pc:spChg chg="del mod">
          <ac:chgData name="Bathen  Marianne" userId="40032b85-13f4-4a3d-a3f5-3dc67848b475" providerId="ADAL" clId="{4E76BC83-81EE-450C-A630-E4391F4FF486}" dt="2023-09-08T14:22:14.572" v="11225" actId="478"/>
          <ac:spMkLst>
            <pc:docMk/>
            <pc:sldMk cId="30045632" sldId="309"/>
            <ac:spMk id="12" creationId="{8EB5DD80-98F7-0BBA-195B-EF43D898FE30}"/>
          </ac:spMkLst>
        </pc:spChg>
        <pc:spChg chg="mod">
          <ac:chgData name="Bathen  Marianne" userId="40032b85-13f4-4a3d-a3f5-3dc67848b475" providerId="ADAL" clId="{4E76BC83-81EE-450C-A630-E4391F4FF486}" dt="2023-09-08T14:24:44.528" v="11250" actId="403"/>
          <ac:spMkLst>
            <pc:docMk/>
            <pc:sldMk cId="30045632" sldId="309"/>
            <ac:spMk id="13" creationId="{9C4F7A39-F7D9-0E7F-EA64-E6BCA0946BAA}"/>
          </ac:spMkLst>
        </pc:spChg>
        <pc:spChg chg="del mod">
          <ac:chgData name="Bathen  Marianne" userId="40032b85-13f4-4a3d-a3f5-3dc67848b475" providerId="ADAL" clId="{4E76BC83-81EE-450C-A630-E4391F4FF486}" dt="2023-09-08T14:22:14.572" v="11225" actId="478"/>
          <ac:spMkLst>
            <pc:docMk/>
            <pc:sldMk cId="30045632" sldId="309"/>
            <ac:spMk id="14" creationId="{CAB197B7-4EF3-4ADA-3DA2-1A2FE4806528}"/>
          </ac:spMkLst>
        </pc:spChg>
        <pc:spChg chg="mod">
          <ac:chgData name="Bathen  Marianne" userId="40032b85-13f4-4a3d-a3f5-3dc67848b475" providerId="ADAL" clId="{4E76BC83-81EE-450C-A630-E4391F4FF486}" dt="2023-09-08T14:24:44.528" v="11250" actId="403"/>
          <ac:spMkLst>
            <pc:docMk/>
            <pc:sldMk cId="30045632" sldId="309"/>
            <ac:spMk id="15" creationId="{F8792C70-35EE-F374-E5AC-FECAF0AC437E}"/>
          </ac:spMkLst>
        </pc:spChg>
        <pc:spChg chg="del mod">
          <ac:chgData name="Bathen  Marianne" userId="40032b85-13f4-4a3d-a3f5-3dc67848b475" providerId="ADAL" clId="{4E76BC83-81EE-450C-A630-E4391F4FF486}" dt="2023-09-08T14:22:14.572" v="11225" actId="478"/>
          <ac:spMkLst>
            <pc:docMk/>
            <pc:sldMk cId="30045632" sldId="309"/>
            <ac:spMk id="16" creationId="{BBEA6B65-FE3A-9553-B0E7-BA1407809786}"/>
          </ac:spMkLst>
        </pc:spChg>
        <pc:spChg chg="mod">
          <ac:chgData name="Bathen  Marianne" userId="40032b85-13f4-4a3d-a3f5-3dc67848b475" providerId="ADAL" clId="{4E76BC83-81EE-450C-A630-E4391F4FF486}" dt="2023-09-08T14:24:44.528" v="11250" actId="403"/>
          <ac:spMkLst>
            <pc:docMk/>
            <pc:sldMk cId="30045632" sldId="309"/>
            <ac:spMk id="17" creationId="{F3D75DBD-FEB4-250A-F27B-B9EEC964D85F}"/>
          </ac:spMkLst>
        </pc:spChg>
        <pc:spChg chg="add del mod">
          <ac:chgData name="Bathen  Marianne" userId="40032b85-13f4-4a3d-a3f5-3dc67848b475" providerId="ADAL" clId="{4E76BC83-81EE-450C-A630-E4391F4FF486}" dt="2023-09-11T11:09:16.735" v="27892" actId="478"/>
          <ac:spMkLst>
            <pc:docMk/>
            <pc:sldMk cId="30045632" sldId="309"/>
            <ac:spMk id="20" creationId="{354C811E-C9CC-AC07-A9D8-CDF7A4305C9E}"/>
          </ac:spMkLst>
        </pc:spChg>
        <pc:spChg chg="mod">
          <ac:chgData name="Bathen  Marianne" userId="40032b85-13f4-4a3d-a3f5-3dc67848b475" providerId="ADAL" clId="{4E76BC83-81EE-450C-A630-E4391F4FF486}" dt="2023-09-06T13:17:40.132" v="4004"/>
          <ac:spMkLst>
            <pc:docMk/>
            <pc:sldMk cId="30045632" sldId="309"/>
            <ac:spMk id="22" creationId="{DE0D499A-0216-6344-1215-470905080006}"/>
          </ac:spMkLst>
        </pc:spChg>
        <pc:spChg chg="add del mod">
          <ac:chgData name="Bathen  Marianne" userId="40032b85-13f4-4a3d-a3f5-3dc67848b475" providerId="ADAL" clId="{4E76BC83-81EE-450C-A630-E4391F4FF486}" dt="2023-09-11T11:09:16.735" v="27892" actId="478"/>
          <ac:spMkLst>
            <pc:docMk/>
            <pc:sldMk cId="30045632" sldId="309"/>
            <ac:spMk id="23" creationId="{BBCBFB5E-1D88-D48F-4E53-153C48542013}"/>
          </ac:spMkLst>
        </pc:spChg>
        <pc:spChg chg="add del mod">
          <ac:chgData name="Bathen  Marianne" userId="40032b85-13f4-4a3d-a3f5-3dc67848b475" providerId="ADAL" clId="{4E76BC83-81EE-450C-A630-E4391F4FF486}" dt="2023-09-11T11:09:16.735" v="27892" actId="478"/>
          <ac:spMkLst>
            <pc:docMk/>
            <pc:sldMk cId="30045632" sldId="309"/>
            <ac:spMk id="24" creationId="{D314263F-3FD1-0FE6-4543-068E674E54CA}"/>
          </ac:spMkLst>
        </pc:spChg>
        <pc:spChg chg="mod">
          <ac:chgData name="Bathen  Marianne" userId="40032b85-13f4-4a3d-a3f5-3dc67848b475" providerId="ADAL" clId="{4E76BC83-81EE-450C-A630-E4391F4FF486}" dt="2023-09-06T13:17:40.132" v="4004"/>
          <ac:spMkLst>
            <pc:docMk/>
            <pc:sldMk cId="30045632" sldId="309"/>
            <ac:spMk id="25" creationId="{D442B369-C781-5B62-9E6B-CA9C2246C18A}"/>
          </ac:spMkLst>
        </pc:spChg>
        <pc:spChg chg="mod">
          <ac:chgData name="Bathen  Marianne" userId="40032b85-13f4-4a3d-a3f5-3dc67848b475" providerId="ADAL" clId="{4E76BC83-81EE-450C-A630-E4391F4FF486}" dt="2023-09-06T13:17:40.132" v="4004"/>
          <ac:spMkLst>
            <pc:docMk/>
            <pc:sldMk cId="30045632" sldId="309"/>
            <ac:spMk id="28" creationId="{DD49A6FA-C07D-D476-395D-641C3834870F}"/>
          </ac:spMkLst>
        </pc:spChg>
        <pc:spChg chg="mod">
          <ac:chgData name="Bathen  Marianne" userId="40032b85-13f4-4a3d-a3f5-3dc67848b475" providerId="ADAL" clId="{4E76BC83-81EE-450C-A630-E4391F4FF486}" dt="2023-09-06T13:17:40.132" v="4004"/>
          <ac:spMkLst>
            <pc:docMk/>
            <pc:sldMk cId="30045632" sldId="309"/>
            <ac:spMk id="31" creationId="{58C1238C-7251-6145-FF26-7084E571D38B}"/>
          </ac:spMkLst>
        </pc:spChg>
        <pc:spChg chg="mod">
          <ac:chgData name="Bathen  Marianne" userId="40032b85-13f4-4a3d-a3f5-3dc67848b475" providerId="ADAL" clId="{4E76BC83-81EE-450C-A630-E4391F4FF486}" dt="2023-09-06T13:17:40.132" v="4004"/>
          <ac:spMkLst>
            <pc:docMk/>
            <pc:sldMk cId="30045632" sldId="309"/>
            <ac:spMk id="33" creationId="{92F3DE56-7A18-6E58-3EE9-2351C5F389F0}"/>
          </ac:spMkLst>
        </pc:spChg>
        <pc:spChg chg="mod">
          <ac:chgData name="Bathen  Marianne" userId="40032b85-13f4-4a3d-a3f5-3dc67848b475" providerId="ADAL" clId="{4E76BC83-81EE-450C-A630-E4391F4FF486}" dt="2023-09-06T13:21:09.130" v="4075" actId="14100"/>
          <ac:spMkLst>
            <pc:docMk/>
            <pc:sldMk cId="30045632" sldId="309"/>
            <ac:spMk id="34" creationId="{91CD0633-E66D-8A57-F6BF-05A50FBC8142}"/>
          </ac:spMkLst>
        </pc:spChg>
        <pc:spChg chg="mod">
          <ac:chgData name="Bathen  Marianne" userId="40032b85-13f4-4a3d-a3f5-3dc67848b475" providerId="ADAL" clId="{4E76BC83-81EE-450C-A630-E4391F4FF486}" dt="2023-09-06T13:17:40.132" v="4004"/>
          <ac:spMkLst>
            <pc:docMk/>
            <pc:sldMk cId="30045632" sldId="309"/>
            <ac:spMk id="35" creationId="{C0296B7B-A491-A595-4A21-8D6239ABFB47}"/>
          </ac:spMkLst>
        </pc:spChg>
        <pc:spChg chg="mod">
          <ac:chgData name="Bathen  Marianne" userId="40032b85-13f4-4a3d-a3f5-3dc67848b475" providerId="ADAL" clId="{4E76BC83-81EE-450C-A630-E4391F4FF486}" dt="2023-09-06T13:17:40.132" v="4004"/>
          <ac:spMkLst>
            <pc:docMk/>
            <pc:sldMk cId="30045632" sldId="309"/>
            <ac:spMk id="36" creationId="{9F3E3BA7-5F8F-D76A-6CC3-DAD78AD35C9E}"/>
          </ac:spMkLst>
        </pc:spChg>
        <pc:spChg chg="mod">
          <ac:chgData name="Bathen  Marianne" userId="40032b85-13f4-4a3d-a3f5-3dc67848b475" providerId="ADAL" clId="{4E76BC83-81EE-450C-A630-E4391F4FF486}" dt="2023-09-06T13:17:40.831" v="4005"/>
          <ac:spMkLst>
            <pc:docMk/>
            <pc:sldMk cId="30045632" sldId="309"/>
            <ac:spMk id="49" creationId="{83FC4A67-F62F-CA1E-F21C-C6E758156EC1}"/>
          </ac:spMkLst>
        </pc:spChg>
        <pc:spChg chg="mod">
          <ac:chgData name="Bathen  Marianne" userId="40032b85-13f4-4a3d-a3f5-3dc67848b475" providerId="ADAL" clId="{4E76BC83-81EE-450C-A630-E4391F4FF486}" dt="2023-09-06T13:17:40.831" v="4005"/>
          <ac:spMkLst>
            <pc:docMk/>
            <pc:sldMk cId="30045632" sldId="309"/>
            <ac:spMk id="50" creationId="{2437A229-02B7-090F-6DA2-8EE17144F19B}"/>
          </ac:spMkLst>
        </pc:spChg>
        <pc:spChg chg="mod">
          <ac:chgData name="Bathen  Marianne" userId="40032b85-13f4-4a3d-a3f5-3dc67848b475" providerId="ADAL" clId="{4E76BC83-81EE-450C-A630-E4391F4FF486}" dt="2023-09-06T13:17:40.831" v="4005"/>
          <ac:spMkLst>
            <pc:docMk/>
            <pc:sldMk cId="30045632" sldId="309"/>
            <ac:spMk id="53" creationId="{EDBFB440-0F82-3E27-D0E1-6691C6563DCB}"/>
          </ac:spMkLst>
        </pc:spChg>
        <pc:spChg chg="mod">
          <ac:chgData name="Bathen  Marianne" userId="40032b85-13f4-4a3d-a3f5-3dc67848b475" providerId="ADAL" clId="{4E76BC83-81EE-450C-A630-E4391F4FF486}" dt="2023-09-06T13:17:40.831" v="4005"/>
          <ac:spMkLst>
            <pc:docMk/>
            <pc:sldMk cId="30045632" sldId="309"/>
            <ac:spMk id="54" creationId="{D5864B6A-6DC4-0120-9F09-051749378B67}"/>
          </ac:spMkLst>
        </pc:spChg>
        <pc:spChg chg="mod">
          <ac:chgData name="Bathen  Marianne" userId="40032b85-13f4-4a3d-a3f5-3dc67848b475" providerId="ADAL" clId="{4E76BC83-81EE-450C-A630-E4391F4FF486}" dt="2023-09-06T13:17:40.831" v="4005"/>
          <ac:spMkLst>
            <pc:docMk/>
            <pc:sldMk cId="30045632" sldId="309"/>
            <ac:spMk id="55" creationId="{836DB13D-F921-5E4B-9E0D-B9B8C21BB1F9}"/>
          </ac:spMkLst>
        </pc:spChg>
        <pc:spChg chg="mod">
          <ac:chgData name="Bathen  Marianne" userId="40032b85-13f4-4a3d-a3f5-3dc67848b475" providerId="ADAL" clId="{4E76BC83-81EE-450C-A630-E4391F4FF486}" dt="2023-09-06T13:20:05.308" v="4038" actId="14100"/>
          <ac:spMkLst>
            <pc:docMk/>
            <pc:sldMk cId="30045632" sldId="309"/>
            <ac:spMk id="56" creationId="{5B6FE135-E1B0-1C79-9CD3-8EEE46FF8868}"/>
          </ac:spMkLst>
        </pc:spChg>
        <pc:spChg chg="mod">
          <ac:chgData name="Bathen  Marianne" userId="40032b85-13f4-4a3d-a3f5-3dc67848b475" providerId="ADAL" clId="{4E76BC83-81EE-450C-A630-E4391F4FF486}" dt="2023-09-06T13:17:40.831" v="4005"/>
          <ac:spMkLst>
            <pc:docMk/>
            <pc:sldMk cId="30045632" sldId="309"/>
            <ac:spMk id="57" creationId="{200CADB7-F197-C48E-4250-9592CB085404}"/>
          </ac:spMkLst>
        </pc:spChg>
        <pc:spChg chg="mod">
          <ac:chgData name="Bathen  Marianne" userId="40032b85-13f4-4a3d-a3f5-3dc67848b475" providerId="ADAL" clId="{4E76BC83-81EE-450C-A630-E4391F4FF486}" dt="2023-09-06T13:17:40.831" v="4005"/>
          <ac:spMkLst>
            <pc:docMk/>
            <pc:sldMk cId="30045632" sldId="309"/>
            <ac:spMk id="58" creationId="{4FAC3A68-899D-AFD6-E6A8-A5A3B29A5349}"/>
          </ac:spMkLst>
        </pc:spChg>
        <pc:spChg chg="mod">
          <ac:chgData name="Bathen  Marianne" userId="40032b85-13f4-4a3d-a3f5-3dc67848b475" providerId="ADAL" clId="{4E76BC83-81EE-450C-A630-E4391F4FF486}" dt="2023-09-06T13:17:41.126" v="4006"/>
          <ac:spMkLst>
            <pc:docMk/>
            <pc:sldMk cId="30045632" sldId="309"/>
            <ac:spMk id="67" creationId="{506023D5-438C-9B1D-258F-77BAA6C73994}"/>
          </ac:spMkLst>
        </pc:spChg>
        <pc:spChg chg="mod">
          <ac:chgData name="Bathen  Marianne" userId="40032b85-13f4-4a3d-a3f5-3dc67848b475" providerId="ADAL" clId="{4E76BC83-81EE-450C-A630-E4391F4FF486}" dt="2023-09-06T13:17:41.126" v="4006"/>
          <ac:spMkLst>
            <pc:docMk/>
            <pc:sldMk cId="30045632" sldId="309"/>
            <ac:spMk id="68" creationId="{930F93A5-B452-B86A-A294-5BBFAFED02EF}"/>
          </ac:spMkLst>
        </pc:spChg>
        <pc:spChg chg="mod">
          <ac:chgData name="Bathen  Marianne" userId="40032b85-13f4-4a3d-a3f5-3dc67848b475" providerId="ADAL" clId="{4E76BC83-81EE-450C-A630-E4391F4FF486}" dt="2023-09-06T13:17:41.126" v="4006"/>
          <ac:spMkLst>
            <pc:docMk/>
            <pc:sldMk cId="30045632" sldId="309"/>
            <ac:spMk id="69" creationId="{447181C2-F117-4693-2E11-688BC9D40043}"/>
          </ac:spMkLst>
        </pc:spChg>
        <pc:spChg chg="mod">
          <ac:chgData name="Bathen  Marianne" userId="40032b85-13f4-4a3d-a3f5-3dc67848b475" providerId="ADAL" clId="{4E76BC83-81EE-450C-A630-E4391F4FF486}" dt="2023-09-06T13:17:41.126" v="4006"/>
          <ac:spMkLst>
            <pc:docMk/>
            <pc:sldMk cId="30045632" sldId="309"/>
            <ac:spMk id="70" creationId="{9598FBF9-E7F4-587F-C9F8-39B30ED315E1}"/>
          </ac:spMkLst>
        </pc:spChg>
        <pc:spChg chg="mod">
          <ac:chgData name="Bathen  Marianne" userId="40032b85-13f4-4a3d-a3f5-3dc67848b475" providerId="ADAL" clId="{4E76BC83-81EE-450C-A630-E4391F4FF486}" dt="2023-09-06T13:19:53.357" v="4036" actId="2085"/>
          <ac:spMkLst>
            <pc:docMk/>
            <pc:sldMk cId="30045632" sldId="309"/>
            <ac:spMk id="71" creationId="{29BAC445-454A-ED80-70C7-F7DFCE85A027}"/>
          </ac:spMkLst>
        </pc:spChg>
        <pc:spChg chg="mod">
          <ac:chgData name="Bathen  Marianne" userId="40032b85-13f4-4a3d-a3f5-3dc67848b475" providerId="ADAL" clId="{4E76BC83-81EE-450C-A630-E4391F4FF486}" dt="2023-09-06T13:19:46.659" v="4035" actId="692"/>
          <ac:spMkLst>
            <pc:docMk/>
            <pc:sldMk cId="30045632" sldId="309"/>
            <ac:spMk id="72" creationId="{3D3D41BA-4A74-A4FF-223B-6173332B14A4}"/>
          </ac:spMkLst>
        </pc:spChg>
        <pc:spChg chg="mod">
          <ac:chgData name="Bathen  Marianne" userId="40032b85-13f4-4a3d-a3f5-3dc67848b475" providerId="ADAL" clId="{4E76BC83-81EE-450C-A630-E4391F4FF486}" dt="2023-09-06T13:17:41.126" v="4006"/>
          <ac:spMkLst>
            <pc:docMk/>
            <pc:sldMk cId="30045632" sldId="309"/>
            <ac:spMk id="73" creationId="{F94AEF9D-34E1-5277-7085-92F5A867304A}"/>
          </ac:spMkLst>
        </pc:spChg>
        <pc:spChg chg="mod">
          <ac:chgData name="Bathen  Marianne" userId="40032b85-13f4-4a3d-a3f5-3dc67848b475" providerId="ADAL" clId="{4E76BC83-81EE-450C-A630-E4391F4FF486}" dt="2023-09-06T13:17:41.126" v="4006"/>
          <ac:spMkLst>
            <pc:docMk/>
            <pc:sldMk cId="30045632" sldId="309"/>
            <ac:spMk id="74" creationId="{5CF13DEC-C304-C103-1CAE-72D43A925FD6}"/>
          </ac:spMkLst>
        </pc:spChg>
        <pc:spChg chg="add mod">
          <ac:chgData name="Bathen  Marianne" userId="40032b85-13f4-4a3d-a3f5-3dc67848b475" providerId="ADAL" clId="{4E76BC83-81EE-450C-A630-E4391F4FF486}" dt="2023-09-08T14:24:20.088" v="11234" actId="164"/>
          <ac:spMkLst>
            <pc:docMk/>
            <pc:sldMk cId="30045632" sldId="309"/>
            <ac:spMk id="75" creationId="{9195436F-7044-0349-4CDA-92D6912ED715}"/>
          </ac:spMkLst>
        </pc:spChg>
        <pc:spChg chg="mod">
          <ac:chgData name="Bathen  Marianne" userId="40032b85-13f4-4a3d-a3f5-3dc67848b475" providerId="ADAL" clId="{4E76BC83-81EE-450C-A630-E4391F4FF486}" dt="2023-09-06T13:21:23.453" v="4077" actId="2085"/>
          <ac:spMkLst>
            <pc:docMk/>
            <pc:sldMk cId="30045632" sldId="309"/>
            <ac:spMk id="140" creationId="{4F67C05D-16BE-5733-3C97-199D667EE864}"/>
          </ac:spMkLst>
        </pc:spChg>
        <pc:spChg chg="mod">
          <ac:chgData name="Bathen  Marianne" userId="40032b85-13f4-4a3d-a3f5-3dc67848b475" providerId="ADAL" clId="{4E76BC83-81EE-450C-A630-E4391F4FF486}" dt="2023-09-06T13:21:42.934" v="4083" actId="692"/>
          <ac:spMkLst>
            <pc:docMk/>
            <pc:sldMk cId="30045632" sldId="309"/>
            <ac:spMk id="141" creationId="{486CA1DD-ED0E-4031-0868-00D24FEE9B8F}"/>
          </ac:spMkLst>
        </pc:spChg>
        <pc:spChg chg="del">
          <ac:chgData name="Bathen  Marianne" userId="40032b85-13f4-4a3d-a3f5-3dc67848b475" providerId="ADAL" clId="{4E76BC83-81EE-450C-A630-E4391F4FF486}" dt="2023-09-06T13:17:39.059" v="4003" actId="478"/>
          <ac:spMkLst>
            <pc:docMk/>
            <pc:sldMk cId="30045632" sldId="309"/>
            <ac:spMk id="160" creationId="{79CBE8C0-5BE2-662F-A443-6B8F61B71B58}"/>
          </ac:spMkLst>
        </pc:spChg>
        <pc:grpChg chg="add mod">
          <ac:chgData name="Bathen  Marianne" userId="40032b85-13f4-4a3d-a3f5-3dc67848b475" providerId="ADAL" clId="{4E76BC83-81EE-450C-A630-E4391F4FF486}" dt="2023-09-11T11:07:53.035" v="27740" actId="1035"/>
          <ac:grpSpMkLst>
            <pc:docMk/>
            <pc:sldMk cId="30045632" sldId="309"/>
            <ac:grpSpMk id="4" creationId="{FB2A60C4-DA4C-FFA1-7902-519AAF193C5B}"/>
          </ac:grpSpMkLst>
        </pc:grpChg>
        <pc:grpChg chg="add mod">
          <ac:chgData name="Bathen  Marianne" userId="40032b85-13f4-4a3d-a3f5-3dc67848b475" providerId="ADAL" clId="{4E76BC83-81EE-450C-A630-E4391F4FF486}" dt="2023-09-11T11:07:53.035" v="27740" actId="1035"/>
          <ac:grpSpMkLst>
            <pc:docMk/>
            <pc:sldMk cId="30045632" sldId="309"/>
            <ac:grpSpMk id="19" creationId="{ABA0AD2C-ACF2-375F-9F81-0F647AB2903E}"/>
          </ac:grpSpMkLst>
        </pc:grpChg>
        <pc:grpChg chg="add mod">
          <ac:chgData name="Bathen  Marianne" userId="40032b85-13f4-4a3d-a3f5-3dc67848b475" providerId="ADAL" clId="{4E76BC83-81EE-450C-A630-E4391F4FF486}" dt="2023-09-11T11:07:53.035" v="27740" actId="1035"/>
          <ac:grpSpMkLst>
            <pc:docMk/>
            <pc:sldMk cId="30045632" sldId="309"/>
            <ac:grpSpMk id="37" creationId="{822906DF-047D-7566-034E-327EE57982F6}"/>
          </ac:grpSpMkLst>
        </pc:grpChg>
        <pc:grpChg chg="add mod">
          <ac:chgData name="Bathen  Marianne" userId="40032b85-13f4-4a3d-a3f5-3dc67848b475" providerId="ADAL" clId="{4E76BC83-81EE-450C-A630-E4391F4FF486}" dt="2023-09-08T14:24:20.088" v="11234" actId="164"/>
          <ac:grpSpMkLst>
            <pc:docMk/>
            <pc:sldMk cId="30045632" sldId="309"/>
            <ac:grpSpMk id="59" creationId="{6420F854-2742-9656-6284-4A1619F1F3CC}"/>
          </ac:grpSpMkLst>
        </pc:grpChg>
        <pc:grpChg chg="del">
          <ac:chgData name="Bathen  Marianne" userId="40032b85-13f4-4a3d-a3f5-3dc67848b475" providerId="ADAL" clId="{4E76BC83-81EE-450C-A630-E4391F4FF486}" dt="2023-09-06T13:17:35.987" v="4000" actId="478"/>
          <ac:grpSpMkLst>
            <pc:docMk/>
            <pc:sldMk cId="30045632" sldId="309"/>
            <ac:grpSpMk id="111" creationId="{A46EEE1E-0461-3508-9C41-3BF959D50C18}"/>
          </ac:grpSpMkLst>
        </pc:grpChg>
        <pc:grpChg chg="del">
          <ac:chgData name="Bathen  Marianne" userId="40032b85-13f4-4a3d-a3f5-3dc67848b475" providerId="ADAL" clId="{4E76BC83-81EE-450C-A630-E4391F4FF486}" dt="2023-09-06T13:17:38.140" v="4002" actId="478"/>
          <ac:grpSpMkLst>
            <pc:docMk/>
            <pc:sldMk cId="30045632" sldId="309"/>
            <ac:grpSpMk id="112" creationId="{25A81FD3-027E-A265-E822-C3B139AB7B7E}"/>
          </ac:grpSpMkLst>
        </pc:grpChg>
        <pc:grpChg chg="mod">
          <ac:chgData name="Bathen  Marianne" userId="40032b85-13f4-4a3d-a3f5-3dc67848b475" providerId="ADAL" clId="{4E76BC83-81EE-450C-A630-E4391F4FF486}" dt="2023-09-11T11:07:53.035" v="27740" actId="1035"/>
          <ac:grpSpMkLst>
            <pc:docMk/>
            <pc:sldMk cId="30045632" sldId="309"/>
            <ac:grpSpMk id="128" creationId="{F3259DB1-6265-D26D-EC1F-DA7EAB860A69}"/>
          </ac:grpSpMkLst>
        </pc:grpChg>
        <pc:grpChg chg="del">
          <ac:chgData name="Bathen  Marianne" userId="40032b85-13f4-4a3d-a3f5-3dc67848b475" providerId="ADAL" clId="{4E76BC83-81EE-450C-A630-E4391F4FF486}" dt="2023-09-06T13:17:37.148" v="4001" actId="478"/>
          <ac:grpSpMkLst>
            <pc:docMk/>
            <pc:sldMk cId="30045632" sldId="309"/>
            <ac:grpSpMk id="144" creationId="{8C464CB5-3FA0-0E95-0357-0FF2171EDE17}"/>
          </ac:grpSpMkLst>
        </pc:grpChg>
        <pc:cxnChg chg="mod">
          <ac:chgData name="Bathen  Marianne" userId="40032b85-13f4-4a3d-a3f5-3dc67848b475" providerId="ADAL" clId="{4E76BC83-81EE-450C-A630-E4391F4FF486}" dt="2023-09-06T13:17:40.132" v="4004"/>
          <ac:cxnSpMkLst>
            <pc:docMk/>
            <pc:sldMk cId="30045632" sldId="309"/>
            <ac:cxnSpMk id="5" creationId="{398A807D-B2B6-D906-2A83-1F45DD16E2A4}"/>
          </ac:cxnSpMkLst>
        </pc:cxnChg>
        <pc:cxnChg chg="mod">
          <ac:chgData name="Bathen  Marianne" userId="40032b85-13f4-4a3d-a3f5-3dc67848b475" providerId="ADAL" clId="{4E76BC83-81EE-450C-A630-E4391F4FF486}" dt="2023-09-06T13:17:40.132" v="4004"/>
          <ac:cxnSpMkLst>
            <pc:docMk/>
            <pc:sldMk cId="30045632" sldId="309"/>
            <ac:cxnSpMk id="6" creationId="{21AB2F06-2FFD-EE18-300A-4E7A57B58448}"/>
          </ac:cxnSpMkLst>
        </pc:cxnChg>
        <pc:cxnChg chg="mod">
          <ac:chgData name="Bathen  Marianne" userId="40032b85-13f4-4a3d-a3f5-3dc67848b475" providerId="ADAL" clId="{4E76BC83-81EE-450C-A630-E4391F4FF486}" dt="2023-09-06T13:17:40.132" v="4004"/>
          <ac:cxnSpMkLst>
            <pc:docMk/>
            <pc:sldMk cId="30045632" sldId="309"/>
            <ac:cxnSpMk id="7" creationId="{D6DC2FF3-9C70-ADAD-6147-617467CB2B79}"/>
          </ac:cxnSpMkLst>
        </pc:cxnChg>
        <pc:cxnChg chg="mod">
          <ac:chgData name="Bathen  Marianne" userId="40032b85-13f4-4a3d-a3f5-3dc67848b475" providerId="ADAL" clId="{4E76BC83-81EE-450C-A630-E4391F4FF486}" dt="2023-09-06T13:17:40.132" v="4004"/>
          <ac:cxnSpMkLst>
            <pc:docMk/>
            <pc:sldMk cId="30045632" sldId="309"/>
            <ac:cxnSpMk id="8" creationId="{EC3098FD-C497-48BE-E616-9E3766B822FC}"/>
          </ac:cxnSpMkLst>
        </pc:cxnChg>
        <pc:cxnChg chg="mod">
          <ac:chgData name="Bathen  Marianne" userId="40032b85-13f4-4a3d-a3f5-3dc67848b475" providerId="ADAL" clId="{4E76BC83-81EE-450C-A630-E4391F4FF486}" dt="2023-09-06T13:17:40.132" v="4004"/>
          <ac:cxnSpMkLst>
            <pc:docMk/>
            <pc:sldMk cId="30045632" sldId="309"/>
            <ac:cxnSpMk id="9" creationId="{285AC427-8121-4003-631A-C42D0B3FCAB0}"/>
          </ac:cxnSpMkLst>
        </pc:cxnChg>
        <pc:cxnChg chg="mod">
          <ac:chgData name="Bathen  Marianne" userId="40032b85-13f4-4a3d-a3f5-3dc67848b475" providerId="ADAL" clId="{4E76BC83-81EE-450C-A630-E4391F4FF486}" dt="2023-09-06T13:17:40.132" v="4004"/>
          <ac:cxnSpMkLst>
            <pc:docMk/>
            <pc:sldMk cId="30045632" sldId="309"/>
            <ac:cxnSpMk id="18" creationId="{2DF4B6A3-CD7B-8A47-71C1-AF847AC28C68}"/>
          </ac:cxnSpMkLst>
        </pc:cxnChg>
        <pc:cxnChg chg="mod">
          <ac:chgData name="Bathen  Marianne" userId="40032b85-13f4-4a3d-a3f5-3dc67848b475" providerId="ADAL" clId="{4E76BC83-81EE-450C-A630-E4391F4FF486}" dt="2023-09-06T13:17:40.132" v="4004"/>
          <ac:cxnSpMkLst>
            <pc:docMk/>
            <pc:sldMk cId="30045632" sldId="309"/>
            <ac:cxnSpMk id="21" creationId="{2C8DCA5C-484E-C65A-F035-BB96903A9A23}"/>
          </ac:cxnSpMkLst>
        </pc:cxnChg>
        <pc:cxnChg chg="mod">
          <ac:chgData name="Bathen  Marianne" userId="40032b85-13f4-4a3d-a3f5-3dc67848b475" providerId="ADAL" clId="{4E76BC83-81EE-450C-A630-E4391F4FF486}" dt="2023-09-06T13:17:40.831" v="4005"/>
          <ac:cxnSpMkLst>
            <pc:docMk/>
            <pc:sldMk cId="30045632" sldId="309"/>
            <ac:cxnSpMk id="38" creationId="{E0A093BA-0878-4307-9FAD-F868B56EEC95}"/>
          </ac:cxnSpMkLst>
        </pc:cxnChg>
        <pc:cxnChg chg="mod">
          <ac:chgData name="Bathen  Marianne" userId="40032b85-13f4-4a3d-a3f5-3dc67848b475" providerId="ADAL" clId="{4E76BC83-81EE-450C-A630-E4391F4FF486}" dt="2023-09-06T13:17:40.831" v="4005"/>
          <ac:cxnSpMkLst>
            <pc:docMk/>
            <pc:sldMk cId="30045632" sldId="309"/>
            <ac:cxnSpMk id="39" creationId="{86D13303-5C67-E99E-9651-8E8B44CE1B31}"/>
          </ac:cxnSpMkLst>
        </pc:cxnChg>
        <pc:cxnChg chg="mod">
          <ac:chgData name="Bathen  Marianne" userId="40032b85-13f4-4a3d-a3f5-3dc67848b475" providerId="ADAL" clId="{4E76BC83-81EE-450C-A630-E4391F4FF486}" dt="2023-09-06T13:17:40.831" v="4005"/>
          <ac:cxnSpMkLst>
            <pc:docMk/>
            <pc:sldMk cId="30045632" sldId="309"/>
            <ac:cxnSpMk id="40" creationId="{4D26A3BB-0CF0-EE5F-0DB4-DE7BDE5DADAF}"/>
          </ac:cxnSpMkLst>
        </pc:cxnChg>
        <pc:cxnChg chg="mod">
          <ac:chgData name="Bathen  Marianne" userId="40032b85-13f4-4a3d-a3f5-3dc67848b475" providerId="ADAL" clId="{4E76BC83-81EE-450C-A630-E4391F4FF486}" dt="2023-09-06T13:17:40.831" v="4005"/>
          <ac:cxnSpMkLst>
            <pc:docMk/>
            <pc:sldMk cId="30045632" sldId="309"/>
            <ac:cxnSpMk id="41" creationId="{2FBA33AB-DC3B-B868-EF12-E96C64A908ED}"/>
          </ac:cxnSpMkLst>
        </pc:cxnChg>
        <pc:cxnChg chg="mod">
          <ac:chgData name="Bathen  Marianne" userId="40032b85-13f4-4a3d-a3f5-3dc67848b475" providerId="ADAL" clId="{4E76BC83-81EE-450C-A630-E4391F4FF486}" dt="2023-09-06T13:17:40.831" v="4005"/>
          <ac:cxnSpMkLst>
            <pc:docMk/>
            <pc:sldMk cId="30045632" sldId="309"/>
            <ac:cxnSpMk id="46" creationId="{E4843DF5-DE3F-7906-65B2-FCAEC1978F50}"/>
          </ac:cxnSpMkLst>
        </pc:cxnChg>
        <pc:cxnChg chg="mod">
          <ac:chgData name="Bathen  Marianne" userId="40032b85-13f4-4a3d-a3f5-3dc67848b475" providerId="ADAL" clId="{4E76BC83-81EE-450C-A630-E4391F4FF486}" dt="2023-09-06T13:17:40.831" v="4005"/>
          <ac:cxnSpMkLst>
            <pc:docMk/>
            <pc:sldMk cId="30045632" sldId="309"/>
            <ac:cxnSpMk id="47" creationId="{BB2303A8-F696-5EC5-3CAD-4817110698F0}"/>
          </ac:cxnSpMkLst>
        </pc:cxnChg>
        <pc:cxnChg chg="mod">
          <ac:chgData name="Bathen  Marianne" userId="40032b85-13f4-4a3d-a3f5-3dc67848b475" providerId="ADAL" clId="{4E76BC83-81EE-450C-A630-E4391F4FF486}" dt="2023-09-06T13:17:40.831" v="4005"/>
          <ac:cxnSpMkLst>
            <pc:docMk/>
            <pc:sldMk cId="30045632" sldId="309"/>
            <ac:cxnSpMk id="48" creationId="{8BAADA5B-35E7-E16E-1CDB-BDC3C7882338}"/>
          </ac:cxnSpMkLst>
        </pc:cxnChg>
        <pc:cxnChg chg="mod">
          <ac:chgData name="Bathen  Marianne" userId="40032b85-13f4-4a3d-a3f5-3dc67848b475" providerId="ADAL" clId="{4E76BC83-81EE-450C-A630-E4391F4FF486}" dt="2023-09-06T13:17:35.987" v="4000" actId="478"/>
          <ac:cxnSpMkLst>
            <pc:docMk/>
            <pc:sldMk cId="30045632" sldId="309"/>
            <ac:cxnSpMk id="52" creationId="{E4B76E83-3EBB-4194-2D23-F11893715E95}"/>
          </ac:cxnSpMkLst>
        </pc:cxnChg>
        <pc:cxnChg chg="mod">
          <ac:chgData name="Bathen  Marianne" userId="40032b85-13f4-4a3d-a3f5-3dc67848b475" providerId="ADAL" clId="{4E76BC83-81EE-450C-A630-E4391F4FF486}" dt="2023-09-06T13:17:41.126" v="4006"/>
          <ac:cxnSpMkLst>
            <pc:docMk/>
            <pc:sldMk cId="30045632" sldId="309"/>
            <ac:cxnSpMk id="60" creationId="{8283686A-063A-70B3-9C3D-E887D0D21A3E}"/>
          </ac:cxnSpMkLst>
        </pc:cxnChg>
        <pc:cxnChg chg="mod">
          <ac:chgData name="Bathen  Marianne" userId="40032b85-13f4-4a3d-a3f5-3dc67848b475" providerId="ADAL" clId="{4E76BC83-81EE-450C-A630-E4391F4FF486}" dt="2023-09-06T13:17:41.126" v="4006"/>
          <ac:cxnSpMkLst>
            <pc:docMk/>
            <pc:sldMk cId="30045632" sldId="309"/>
            <ac:cxnSpMk id="61" creationId="{4A87E41A-1F6C-7EB5-2F38-2FEA93839BBC}"/>
          </ac:cxnSpMkLst>
        </pc:cxnChg>
        <pc:cxnChg chg="mod">
          <ac:chgData name="Bathen  Marianne" userId="40032b85-13f4-4a3d-a3f5-3dc67848b475" providerId="ADAL" clId="{4E76BC83-81EE-450C-A630-E4391F4FF486}" dt="2023-09-06T13:17:41.126" v="4006"/>
          <ac:cxnSpMkLst>
            <pc:docMk/>
            <pc:sldMk cId="30045632" sldId="309"/>
            <ac:cxnSpMk id="62" creationId="{49CB0448-6D08-D072-12E9-F66AB3D028A8}"/>
          </ac:cxnSpMkLst>
        </pc:cxnChg>
        <pc:cxnChg chg="mod">
          <ac:chgData name="Bathen  Marianne" userId="40032b85-13f4-4a3d-a3f5-3dc67848b475" providerId="ADAL" clId="{4E76BC83-81EE-450C-A630-E4391F4FF486}" dt="2023-09-06T13:17:41.126" v="4006"/>
          <ac:cxnSpMkLst>
            <pc:docMk/>
            <pc:sldMk cId="30045632" sldId="309"/>
            <ac:cxnSpMk id="63" creationId="{46AE1876-927F-2BC4-DD35-D95474A8EF3E}"/>
          </ac:cxnSpMkLst>
        </pc:cxnChg>
        <pc:cxnChg chg="mod">
          <ac:chgData name="Bathen  Marianne" userId="40032b85-13f4-4a3d-a3f5-3dc67848b475" providerId="ADAL" clId="{4E76BC83-81EE-450C-A630-E4391F4FF486}" dt="2023-09-06T13:17:41.126" v="4006"/>
          <ac:cxnSpMkLst>
            <pc:docMk/>
            <pc:sldMk cId="30045632" sldId="309"/>
            <ac:cxnSpMk id="64" creationId="{3FF58F3F-8B18-A9F4-2DB0-EA898AE829BC}"/>
          </ac:cxnSpMkLst>
        </pc:cxnChg>
        <pc:cxnChg chg="mod">
          <ac:chgData name="Bathen  Marianne" userId="40032b85-13f4-4a3d-a3f5-3dc67848b475" providerId="ADAL" clId="{4E76BC83-81EE-450C-A630-E4391F4FF486}" dt="2023-09-06T13:17:41.126" v="4006"/>
          <ac:cxnSpMkLst>
            <pc:docMk/>
            <pc:sldMk cId="30045632" sldId="309"/>
            <ac:cxnSpMk id="65" creationId="{52154ADD-33F5-382A-9DDB-84F1D2552D9E}"/>
          </ac:cxnSpMkLst>
        </pc:cxnChg>
        <pc:cxnChg chg="mod">
          <ac:chgData name="Bathen  Marianne" userId="40032b85-13f4-4a3d-a3f5-3dc67848b475" providerId="ADAL" clId="{4E76BC83-81EE-450C-A630-E4391F4FF486}" dt="2023-09-06T13:17:41.126" v="4006"/>
          <ac:cxnSpMkLst>
            <pc:docMk/>
            <pc:sldMk cId="30045632" sldId="309"/>
            <ac:cxnSpMk id="66" creationId="{06E48D66-7C6F-6D16-F50D-57CE49DABB74}"/>
          </ac:cxnSpMkLst>
        </pc:cxnChg>
        <pc:cxnChg chg="mod">
          <ac:chgData name="Bathen  Marianne" userId="40032b85-13f4-4a3d-a3f5-3dc67848b475" providerId="ADAL" clId="{4E76BC83-81EE-450C-A630-E4391F4FF486}" dt="2023-09-06T13:17:38.140" v="4002" actId="478"/>
          <ac:cxnSpMkLst>
            <pc:docMk/>
            <pc:sldMk cId="30045632" sldId="309"/>
            <ac:cxnSpMk id="114" creationId="{B24E9425-A0AD-387B-501B-A56897C2F6A7}"/>
          </ac:cxnSpMkLst>
        </pc:cxnChg>
        <pc:cxnChg chg="mod">
          <ac:chgData name="Bathen  Marianne" userId="40032b85-13f4-4a3d-a3f5-3dc67848b475" providerId="ADAL" clId="{4E76BC83-81EE-450C-A630-E4391F4FF486}" dt="2023-09-06T13:17:37.148" v="4001" actId="478"/>
          <ac:cxnSpMkLst>
            <pc:docMk/>
            <pc:sldMk cId="30045632" sldId="309"/>
            <ac:cxnSpMk id="146" creationId="{270E32CE-3010-5ABC-B510-E74D09B27D40}"/>
          </ac:cxnSpMkLst>
        </pc:cxnChg>
      </pc:sldChg>
      <pc:sldChg chg="addSp delSp modSp new mod modClrScheme chgLayout">
        <pc:chgData name="Bathen  Marianne" userId="40032b85-13f4-4a3d-a3f5-3dc67848b475" providerId="ADAL" clId="{4E76BC83-81EE-450C-A630-E4391F4FF486}" dt="2023-09-12T02:35:01.229" v="33293" actId="20577"/>
        <pc:sldMkLst>
          <pc:docMk/>
          <pc:sldMk cId="3886719661" sldId="310"/>
        </pc:sldMkLst>
        <pc:spChg chg="mod ord">
          <ac:chgData name="Bathen  Marianne" userId="40032b85-13f4-4a3d-a3f5-3dc67848b475" providerId="ADAL" clId="{4E76BC83-81EE-450C-A630-E4391F4FF486}" dt="2023-09-06T13:49:20.351" v="4422" actId="700"/>
          <ac:spMkLst>
            <pc:docMk/>
            <pc:sldMk cId="3886719661" sldId="310"/>
            <ac:spMk id="2" creationId="{3D8B98AC-C564-66B8-2CAA-71C6322ACC7B}"/>
          </ac:spMkLst>
        </pc:spChg>
        <pc:spChg chg="mod ord">
          <ac:chgData name="Bathen  Marianne" userId="40032b85-13f4-4a3d-a3f5-3dc67848b475" providerId="ADAL" clId="{4E76BC83-81EE-450C-A630-E4391F4FF486}" dt="2023-09-06T13:49:20.351" v="4422" actId="700"/>
          <ac:spMkLst>
            <pc:docMk/>
            <pc:sldMk cId="3886719661" sldId="310"/>
            <ac:spMk id="3" creationId="{EAC99216-9B63-4E88-3C2A-F84037587789}"/>
          </ac:spMkLst>
        </pc:spChg>
        <pc:spChg chg="del mod ord">
          <ac:chgData name="Bathen  Marianne" userId="40032b85-13f4-4a3d-a3f5-3dc67848b475" providerId="ADAL" clId="{4E76BC83-81EE-450C-A630-E4391F4FF486}" dt="2023-09-06T13:47:29.617" v="4381" actId="700"/>
          <ac:spMkLst>
            <pc:docMk/>
            <pc:sldMk cId="3886719661" sldId="310"/>
            <ac:spMk id="4" creationId="{E360883B-837D-A775-2EFC-86DCAF17E698}"/>
          </ac:spMkLst>
        </pc:spChg>
        <pc:spChg chg="add del mod ord">
          <ac:chgData name="Bathen  Marianne" userId="40032b85-13f4-4a3d-a3f5-3dc67848b475" providerId="ADAL" clId="{4E76BC83-81EE-450C-A630-E4391F4FF486}" dt="2023-09-06T13:48:51.523" v="4390" actId="478"/>
          <ac:spMkLst>
            <pc:docMk/>
            <pc:sldMk cId="3886719661" sldId="310"/>
            <ac:spMk id="5" creationId="{0866B6E7-F6CC-A7EF-7F51-71179FD4A7DE}"/>
          </ac:spMkLst>
        </pc:spChg>
        <pc:spChg chg="add del mod ord">
          <ac:chgData name="Bathen  Marianne" userId="40032b85-13f4-4a3d-a3f5-3dc67848b475" providerId="ADAL" clId="{4E76BC83-81EE-450C-A630-E4391F4FF486}" dt="2023-09-06T13:48:49.406" v="4389" actId="700"/>
          <ac:spMkLst>
            <pc:docMk/>
            <pc:sldMk cId="3886719661" sldId="310"/>
            <ac:spMk id="6" creationId="{A772599D-373C-47D9-CA1C-D924A01F0FAE}"/>
          </ac:spMkLst>
        </pc:spChg>
        <pc:spChg chg="add del mod ord">
          <ac:chgData name="Bathen  Marianne" userId="40032b85-13f4-4a3d-a3f5-3dc67848b475" providerId="ADAL" clId="{4E76BC83-81EE-450C-A630-E4391F4FF486}" dt="2023-09-06T13:48:49.406" v="4389" actId="700"/>
          <ac:spMkLst>
            <pc:docMk/>
            <pc:sldMk cId="3886719661" sldId="310"/>
            <ac:spMk id="7" creationId="{28463A28-1F46-B7A3-4497-FE2E0EBE13F3}"/>
          </ac:spMkLst>
        </pc:spChg>
        <pc:spChg chg="add del mod ord">
          <ac:chgData name="Bathen  Marianne" userId="40032b85-13f4-4a3d-a3f5-3dc67848b475" providerId="ADAL" clId="{4E76BC83-81EE-450C-A630-E4391F4FF486}" dt="2023-09-06T13:48:49.406" v="4389" actId="700"/>
          <ac:spMkLst>
            <pc:docMk/>
            <pc:sldMk cId="3886719661" sldId="310"/>
            <ac:spMk id="8" creationId="{44CCB77D-85B5-B750-FFA8-80D4C2491ED4}"/>
          </ac:spMkLst>
        </pc:spChg>
        <pc:spChg chg="add del mod ord">
          <ac:chgData name="Bathen  Marianne" userId="40032b85-13f4-4a3d-a3f5-3dc67848b475" providerId="ADAL" clId="{4E76BC83-81EE-450C-A630-E4391F4FF486}" dt="2023-09-06T13:48:49.406" v="4389" actId="700"/>
          <ac:spMkLst>
            <pc:docMk/>
            <pc:sldMk cId="3886719661" sldId="310"/>
            <ac:spMk id="9" creationId="{AAC6DCBC-F1A3-953F-300A-8A847D117D5F}"/>
          </ac:spMkLst>
        </pc:spChg>
        <pc:spChg chg="add del mod ord">
          <ac:chgData name="Bathen  Marianne" userId="40032b85-13f4-4a3d-a3f5-3dc67848b475" providerId="ADAL" clId="{4E76BC83-81EE-450C-A630-E4391F4FF486}" dt="2023-09-06T13:48:49.406" v="4389" actId="700"/>
          <ac:spMkLst>
            <pc:docMk/>
            <pc:sldMk cId="3886719661" sldId="310"/>
            <ac:spMk id="10" creationId="{639896D6-3079-78BE-D24F-3785B7A01797}"/>
          </ac:spMkLst>
        </pc:spChg>
        <pc:spChg chg="add del mod ord">
          <ac:chgData name="Bathen  Marianne" userId="40032b85-13f4-4a3d-a3f5-3dc67848b475" providerId="ADAL" clId="{4E76BC83-81EE-450C-A630-E4391F4FF486}" dt="2023-09-06T13:48:49.406" v="4389" actId="700"/>
          <ac:spMkLst>
            <pc:docMk/>
            <pc:sldMk cId="3886719661" sldId="310"/>
            <ac:spMk id="11" creationId="{313561F6-0922-EB6B-3791-7EF67B31BCD8}"/>
          </ac:spMkLst>
        </pc:spChg>
        <pc:spChg chg="add del mod ord">
          <ac:chgData name="Bathen  Marianne" userId="40032b85-13f4-4a3d-a3f5-3dc67848b475" providerId="ADAL" clId="{4E76BC83-81EE-450C-A630-E4391F4FF486}" dt="2023-09-06T13:48:49.406" v="4389" actId="700"/>
          <ac:spMkLst>
            <pc:docMk/>
            <pc:sldMk cId="3886719661" sldId="310"/>
            <ac:spMk id="12" creationId="{B38678C5-98C7-83D5-12A4-2C761225C6EB}"/>
          </ac:spMkLst>
        </pc:spChg>
        <pc:spChg chg="add del mod ord">
          <ac:chgData name="Bathen  Marianne" userId="40032b85-13f4-4a3d-a3f5-3dc67848b475" providerId="ADAL" clId="{4E76BC83-81EE-450C-A630-E4391F4FF486}" dt="2023-09-06T13:48:49.406" v="4389" actId="700"/>
          <ac:spMkLst>
            <pc:docMk/>
            <pc:sldMk cId="3886719661" sldId="310"/>
            <ac:spMk id="13" creationId="{38288D3D-5F40-E789-F31D-3D06207A3ADD}"/>
          </ac:spMkLst>
        </pc:spChg>
        <pc:spChg chg="add del mod ord">
          <ac:chgData name="Bathen  Marianne" userId="40032b85-13f4-4a3d-a3f5-3dc67848b475" providerId="ADAL" clId="{4E76BC83-81EE-450C-A630-E4391F4FF486}" dt="2023-09-06T13:48:49.406" v="4389" actId="700"/>
          <ac:spMkLst>
            <pc:docMk/>
            <pc:sldMk cId="3886719661" sldId="310"/>
            <ac:spMk id="14" creationId="{8E385FB1-52B0-0BB7-014D-B17CB07FA4EA}"/>
          </ac:spMkLst>
        </pc:spChg>
        <pc:spChg chg="add del mod ord">
          <ac:chgData name="Bathen  Marianne" userId="40032b85-13f4-4a3d-a3f5-3dc67848b475" providerId="ADAL" clId="{4E76BC83-81EE-450C-A630-E4391F4FF486}" dt="2023-09-06T13:48:49.406" v="4389" actId="700"/>
          <ac:spMkLst>
            <pc:docMk/>
            <pc:sldMk cId="3886719661" sldId="310"/>
            <ac:spMk id="15" creationId="{5EE15158-E141-1B69-ED68-F9B786B9532C}"/>
          </ac:spMkLst>
        </pc:spChg>
        <pc:spChg chg="add del mod ord">
          <ac:chgData name="Bathen  Marianne" userId="40032b85-13f4-4a3d-a3f5-3dc67848b475" providerId="ADAL" clId="{4E76BC83-81EE-450C-A630-E4391F4FF486}" dt="2023-09-06T13:48:49.406" v="4389" actId="700"/>
          <ac:spMkLst>
            <pc:docMk/>
            <pc:sldMk cId="3886719661" sldId="310"/>
            <ac:spMk id="16" creationId="{85F0145F-4ED1-1206-ACF0-6FE3616D28B5}"/>
          </ac:spMkLst>
        </pc:spChg>
        <pc:spChg chg="add del mod ord">
          <ac:chgData name="Bathen  Marianne" userId="40032b85-13f4-4a3d-a3f5-3dc67848b475" providerId="ADAL" clId="{4E76BC83-81EE-450C-A630-E4391F4FF486}" dt="2023-09-06T13:49:20.351" v="4422" actId="700"/>
          <ac:spMkLst>
            <pc:docMk/>
            <pc:sldMk cId="3886719661" sldId="310"/>
            <ac:spMk id="17" creationId="{6BF936E2-605E-AA55-183D-FDCA46052294}"/>
          </ac:spMkLst>
        </pc:spChg>
        <pc:spChg chg="add del mod ord">
          <ac:chgData name="Bathen  Marianne" userId="40032b85-13f4-4a3d-a3f5-3dc67848b475" providerId="ADAL" clId="{4E76BC83-81EE-450C-A630-E4391F4FF486}" dt="2023-09-06T13:49:20.351" v="4422" actId="700"/>
          <ac:spMkLst>
            <pc:docMk/>
            <pc:sldMk cId="3886719661" sldId="310"/>
            <ac:spMk id="18" creationId="{5C35DDA9-63DA-0467-E42C-75FCFBCF355F}"/>
          </ac:spMkLst>
        </pc:spChg>
        <pc:spChg chg="add del mod ord">
          <ac:chgData name="Bathen  Marianne" userId="40032b85-13f4-4a3d-a3f5-3dc67848b475" providerId="ADAL" clId="{4E76BC83-81EE-450C-A630-E4391F4FF486}" dt="2023-09-06T13:49:20.351" v="4422" actId="700"/>
          <ac:spMkLst>
            <pc:docMk/>
            <pc:sldMk cId="3886719661" sldId="310"/>
            <ac:spMk id="19" creationId="{22254F2B-5B19-3885-31E5-DF24C1525082}"/>
          </ac:spMkLst>
        </pc:spChg>
        <pc:spChg chg="add mod ord">
          <ac:chgData name="Bathen  Marianne" userId="40032b85-13f4-4a3d-a3f5-3dc67848b475" providerId="ADAL" clId="{4E76BC83-81EE-450C-A630-E4391F4FF486}" dt="2023-09-08T12:20:40.376" v="10406" actId="207"/>
          <ac:spMkLst>
            <pc:docMk/>
            <pc:sldMk cId="3886719661" sldId="310"/>
            <ac:spMk id="20" creationId="{72674E62-6B73-7AF8-7CF7-1641555E68A6}"/>
          </ac:spMkLst>
        </pc:spChg>
        <pc:spChg chg="add del mod ord">
          <ac:chgData name="Bathen  Marianne" userId="40032b85-13f4-4a3d-a3f5-3dc67848b475" providerId="ADAL" clId="{4E76BC83-81EE-450C-A630-E4391F4FF486}" dt="2023-09-06T13:49:20.351" v="4422" actId="700"/>
          <ac:spMkLst>
            <pc:docMk/>
            <pc:sldMk cId="3886719661" sldId="310"/>
            <ac:spMk id="21" creationId="{EBAEECD9-13C5-E077-90E7-18F28074D4A8}"/>
          </ac:spMkLst>
        </pc:spChg>
        <pc:spChg chg="add mod ord">
          <ac:chgData name="Bathen  Marianne" userId="40032b85-13f4-4a3d-a3f5-3dc67848b475" providerId="ADAL" clId="{4E76BC83-81EE-450C-A630-E4391F4FF486}" dt="2023-09-08T12:20:34.209" v="10405" actId="207"/>
          <ac:spMkLst>
            <pc:docMk/>
            <pc:sldMk cId="3886719661" sldId="310"/>
            <ac:spMk id="22" creationId="{EFFD91C7-4B1D-9FBB-1011-4E3A4B8EB3BD}"/>
          </ac:spMkLst>
        </pc:spChg>
        <pc:spChg chg="add del mod ord">
          <ac:chgData name="Bathen  Marianne" userId="40032b85-13f4-4a3d-a3f5-3dc67848b475" providerId="ADAL" clId="{4E76BC83-81EE-450C-A630-E4391F4FF486}" dt="2023-09-06T13:49:20.351" v="4422" actId="700"/>
          <ac:spMkLst>
            <pc:docMk/>
            <pc:sldMk cId="3886719661" sldId="310"/>
            <ac:spMk id="23" creationId="{BF9A0CCC-6C2A-EE41-CAD0-C01900360E3C}"/>
          </ac:spMkLst>
        </pc:spChg>
        <pc:spChg chg="add mod ord">
          <ac:chgData name="Bathen  Marianne" userId="40032b85-13f4-4a3d-a3f5-3dc67848b475" providerId="ADAL" clId="{4E76BC83-81EE-450C-A630-E4391F4FF486}" dt="2023-09-08T12:20:40.376" v="10406" actId="207"/>
          <ac:spMkLst>
            <pc:docMk/>
            <pc:sldMk cId="3886719661" sldId="310"/>
            <ac:spMk id="24" creationId="{04E68AD2-E917-D0F6-3017-D252902D8717}"/>
          </ac:spMkLst>
        </pc:spChg>
        <pc:spChg chg="add del mod">
          <ac:chgData name="Bathen  Marianne" userId="40032b85-13f4-4a3d-a3f5-3dc67848b475" providerId="ADAL" clId="{4E76BC83-81EE-450C-A630-E4391F4FF486}" dt="2023-09-06T13:48:53.754" v="4391" actId="478"/>
          <ac:spMkLst>
            <pc:docMk/>
            <pc:sldMk cId="3886719661" sldId="310"/>
            <ac:spMk id="26" creationId="{0B521634-A403-6CB1-4D56-343063886523}"/>
          </ac:spMkLst>
        </pc:spChg>
        <pc:spChg chg="add del mod ord">
          <ac:chgData name="Bathen  Marianne" userId="40032b85-13f4-4a3d-a3f5-3dc67848b475" providerId="ADAL" clId="{4E76BC83-81EE-450C-A630-E4391F4FF486}" dt="2023-09-06T13:50:01.206" v="4447" actId="478"/>
          <ac:spMkLst>
            <pc:docMk/>
            <pc:sldMk cId="3886719661" sldId="310"/>
            <ac:spMk id="27" creationId="{723C80C1-855C-B386-2B18-44E6CDB91519}"/>
          </ac:spMkLst>
        </pc:spChg>
        <pc:spChg chg="add del mod ord">
          <ac:chgData name="Bathen  Marianne" userId="40032b85-13f4-4a3d-a3f5-3dc67848b475" providerId="ADAL" clId="{4E76BC83-81EE-450C-A630-E4391F4FF486}" dt="2023-09-06T13:52:12.982" v="4558" actId="478"/>
          <ac:spMkLst>
            <pc:docMk/>
            <pc:sldMk cId="3886719661" sldId="310"/>
            <ac:spMk id="28" creationId="{FA987DDD-85C1-F190-42ED-BE97EA2F4831}"/>
          </ac:spMkLst>
        </pc:spChg>
        <pc:spChg chg="add del mod ord">
          <ac:chgData name="Bathen  Marianne" userId="40032b85-13f4-4a3d-a3f5-3dc67848b475" providerId="ADAL" clId="{4E76BC83-81EE-450C-A630-E4391F4FF486}" dt="2023-09-06T13:52:13.655" v="4559" actId="478"/>
          <ac:spMkLst>
            <pc:docMk/>
            <pc:sldMk cId="3886719661" sldId="310"/>
            <ac:spMk id="29" creationId="{BAC970F3-A91D-C1FC-B706-26CEA341059A}"/>
          </ac:spMkLst>
        </pc:spChg>
        <pc:spChg chg="add mod ord">
          <ac:chgData name="Bathen  Marianne" userId="40032b85-13f4-4a3d-a3f5-3dc67848b475" providerId="ADAL" clId="{4E76BC83-81EE-450C-A630-E4391F4FF486}" dt="2023-09-11T19:11:32.766" v="33141" actId="14100"/>
          <ac:spMkLst>
            <pc:docMk/>
            <pc:sldMk cId="3886719661" sldId="310"/>
            <ac:spMk id="30" creationId="{A7ED468E-1D41-07C7-45A6-DEC2564A012F}"/>
          </ac:spMkLst>
        </pc:spChg>
        <pc:spChg chg="add mod ord">
          <ac:chgData name="Bathen  Marianne" userId="40032b85-13f4-4a3d-a3f5-3dc67848b475" providerId="ADAL" clId="{4E76BC83-81EE-450C-A630-E4391F4FF486}" dt="2023-09-11T19:11:01.599" v="33140" actId="20577"/>
          <ac:spMkLst>
            <pc:docMk/>
            <pc:sldMk cId="3886719661" sldId="310"/>
            <ac:spMk id="31" creationId="{D3FA94FF-B02F-440C-2A2B-E8B98B4F9F59}"/>
          </ac:spMkLst>
        </pc:spChg>
        <pc:spChg chg="add mod ord">
          <ac:chgData name="Bathen  Marianne" userId="40032b85-13f4-4a3d-a3f5-3dc67848b475" providerId="ADAL" clId="{4E76BC83-81EE-450C-A630-E4391F4FF486}" dt="2023-09-11T15:32:23.937" v="29229" actId="403"/>
          <ac:spMkLst>
            <pc:docMk/>
            <pc:sldMk cId="3886719661" sldId="310"/>
            <ac:spMk id="32" creationId="{0E6E4640-7E29-277E-55FF-E6880C1F661F}"/>
          </ac:spMkLst>
        </pc:spChg>
        <pc:spChg chg="add mod">
          <ac:chgData name="Bathen  Marianne" userId="40032b85-13f4-4a3d-a3f5-3dc67848b475" providerId="ADAL" clId="{4E76BC83-81EE-450C-A630-E4391F4FF486}" dt="2023-09-12T02:35:01.229" v="33293" actId="20577"/>
          <ac:spMkLst>
            <pc:docMk/>
            <pc:sldMk cId="3886719661" sldId="310"/>
            <ac:spMk id="33" creationId="{1D240417-000E-5C30-2CE0-11266790E56B}"/>
          </ac:spMkLst>
        </pc:spChg>
      </pc:sldChg>
      <pc:sldChg chg="addSp delSp modSp new add del mod modClrScheme modShow chgLayout modNotesTx">
        <pc:chgData name="Bathen  Marianne" userId="40032b85-13f4-4a3d-a3f5-3dc67848b475" providerId="ADAL" clId="{4E76BC83-81EE-450C-A630-E4391F4FF486}" dt="2023-09-11T15:43:27.050" v="29231" actId="1036"/>
        <pc:sldMkLst>
          <pc:docMk/>
          <pc:sldMk cId="3084648664" sldId="311"/>
        </pc:sldMkLst>
        <pc:spChg chg="mod ord">
          <ac:chgData name="Bathen  Marianne" userId="40032b85-13f4-4a3d-a3f5-3dc67848b475" providerId="ADAL" clId="{4E76BC83-81EE-450C-A630-E4391F4FF486}" dt="2023-09-07T08:04:05.867" v="4821" actId="700"/>
          <ac:spMkLst>
            <pc:docMk/>
            <pc:sldMk cId="3084648664" sldId="311"/>
            <ac:spMk id="2" creationId="{92F4AE68-67D1-8AE2-3E5A-E7CCDE79E43B}"/>
          </ac:spMkLst>
        </pc:spChg>
        <pc:spChg chg="del">
          <ac:chgData name="Bathen  Marianne" userId="40032b85-13f4-4a3d-a3f5-3dc67848b475" providerId="ADAL" clId="{4E76BC83-81EE-450C-A630-E4391F4FF486}" dt="2023-09-07T08:04:05.867" v="4821" actId="700"/>
          <ac:spMkLst>
            <pc:docMk/>
            <pc:sldMk cId="3084648664" sldId="311"/>
            <ac:spMk id="3" creationId="{67EA73EE-F7C9-7022-2F49-B5341D1C0C36}"/>
          </ac:spMkLst>
        </pc:spChg>
        <pc:spChg chg="del">
          <ac:chgData name="Bathen  Marianne" userId="40032b85-13f4-4a3d-a3f5-3dc67848b475" providerId="ADAL" clId="{4E76BC83-81EE-450C-A630-E4391F4FF486}" dt="2023-09-07T08:04:05.867" v="4821" actId="700"/>
          <ac:spMkLst>
            <pc:docMk/>
            <pc:sldMk cId="3084648664" sldId="311"/>
            <ac:spMk id="4" creationId="{950AAFEC-2A48-424E-EE67-E7FEAACD3906}"/>
          </ac:spMkLst>
        </pc:spChg>
        <pc:spChg chg="add mod">
          <ac:chgData name="Bathen  Marianne" userId="40032b85-13f4-4a3d-a3f5-3dc67848b475" providerId="ADAL" clId="{4E76BC83-81EE-450C-A630-E4391F4FF486}" dt="2023-09-07T08:04:06.615" v="4822"/>
          <ac:spMkLst>
            <pc:docMk/>
            <pc:sldMk cId="3084648664" sldId="311"/>
            <ac:spMk id="8" creationId="{C86F2CD9-2C1A-545A-4C3A-4A7AD1F80979}"/>
          </ac:spMkLst>
        </pc:spChg>
        <pc:spChg chg="add mod">
          <ac:chgData name="Bathen  Marianne" userId="40032b85-13f4-4a3d-a3f5-3dc67848b475" providerId="ADAL" clId="{4E76BC83-81EE-450C-A630-E4391F4FF486}" dt="2023-09-07T08:04:06.615" v="4822"/>
          <ac:spMkLst>
            <pc:docMk/>
            <pc:sldMk cId="3084648664" sldId="311"/>
            <ac:spMk id="11" creationId="{69F9B556-7E8F-3ECE-2B72-338D83D55C28}"/>
          </ac:spMkLst>
        </pc:spChg>
        <pc:picChg chg="add mod">
          <ac:chgData name="Bathen  Marianne" userId="40032b85-13f4-4a3d-a3f5-3dc67848b475" providerId="ADAL" clId="{4E76BC83-81EE-450C-A630-E4391F4FF486}" dt="2023-09-07T08:04:06.615" v="4822"/>
          <ac:picMkLst>
            <pc:docMk/>
            <pc:sldMk cId="3084648664" sldId="311"/>
            <ac:picMk id="5" creationId="{4F575F3D-7920-D11F-53DA-CD8EA480B7BF}"/>
          </ac:picMkLst>
        </pc:picChg>
        <pc:picChg chg="add mod">
          <ac:chgData name="Bathen  Marianne" userId="40032b85-13f4-4a3d-a3f5-3dc67848b475" providerId="ADAL" clId="{4E76BC83-81EE-450C-A630-E4391F4FF486}" dt="2023-09-07T08:04:06.615" v="4822"/>
          <ac:picMkLst>
            <pc:docMk/>
            <pc:sldMk cId="3084648664" sldId="311"/>
            <ac:picMk id="6" creationId="{30DCD352-57F7-079E-8F86-2D7F498F8A0C}"/>
          </ac:picMkLst>
        </pc:picChg>
        <pc:picChg chg="add mod">
          <ac:chgData name="Bathen  Marianne" userId="40032b85-13f4-4a3d-a3f5-3dc67848b475" providerId="ADAL" clId="{4E76BC83-81EE-450C-A630-E4391F4FF486}" dt="2023-09-07T08:04:06.615" v="4822"/>
          <ac:picMkLst>
            <pc:docMk/>
            <pc:sldMk cId="3084648664" sldId="311"/>
            <ac:picMk id="7" creationId="{2F0CB030-A4F4-DDF4-092E-FE8108B928FD}"/>
          </ac:picMkLst>
        </pc:picChg>
        <pc:picChg chg="add mod">
          <ac:chgData name="Bathen  Marianne" userId="40032b85-13f4-4a3d-a3f5-3dc67848b475" providerId="ADAL" clId="{4E76BC83-81EE-450C-A630-E4391F4FF486}" dt="2023-09-07T08:04:06.615" v="4822"/>
          <ac:picMkLst>
            <pc:docMk/>
            <pc:sldMk cId="3084648664" sldId="311"/>
            <ac:picMk id="9" creationId="{5BA703EF-84F8-1F4C-08B4-7143A0856D8B}"/>
          </ac:picMkLst>
        </pc:picChg>
        <pc:picChg chg="add mod">
          <ac:chgData name="Bathen  Marianne" userId="40032b85-13f4-4a3d-a3f5-3dc67848b475" providerId="ADAL" clId="{4E76BC83-81EE-450C-A630-E4391F4FF486}" dt="2023-09-11T15:43:27.050" v="29231" actId="1036"/>
          <ac:picMkLst>
            <pc:docMk/>
            <pc:sldMk cId="3084648664" sldId="311"/>
            <ac:picMk id="10" creationId="{B7F3BB4A-98A5-295E-CDD1-AF83133E18FD}"/>
          </ac:picMkLst>
        </pc:picChg>
      </pc:sldChg>
      <pc:sldChg chg="addSp modSp new add del mod modClrScheme modShow chgLayout modNotesTx">
        <pc:chgData name="Bathen  Marianne" userId="40032b85-13f4-4a3d-a3f5-3dc67848b475" providerId="ADAL" clId="{4E76BC83-81EE-450C-A630-E4391F4FF486}" dt="2023-09-09T13:11:35.572" v="20005" actId="20577"/>
        <pc:sldMkLst>
          <pc:docMk/>
          <pc:sldMk cId="2191863368" sldId="312"/>
        </pc:sldMkLst>
        <pc:spChg chg="mod ord">
          <ac:chgData name="Bathen  Marianne" userId="40032b85-13f4-4a3d-a3f5-3dc67848b475" providerId="ADAL" clId="{4E76BC83-81EE-450C-A630-E4391F4FF486}" dt="2023-09-07T08:04:40.287" v="4826" actId="700"/>
          <ac:spMkLst>
            <pc:docMk/>
            <pc:sldMk cId="2191863368" sldId="312"/>
            <ac:spMk id="2" creationId="{56EE7547-D5E2-A872-B29C-B3ADD273A1D3}"/>
          </ac:spMkLst>
        </pc:spChg>
        <pc:spChg chg="add mod ord">
          <ac:chgData name="Bathen  Marianne" userId="40032b85-13f4-4a3d-a3f5-3dc67848b475" providerId="ADAL" clId="{4E76BC83-81EE-450C-A630-E4391F4FF486}" dt="2023-09-07T08:06:04.649" v="4843" actId="404"/>
          <ac:spMkLst>
            <pc:docMk/>
            <pc:sldMk cId="2191863368" sldId="312"/>
            <ac:spMk id="3" creationId="{CF69F7B9-8444-30EE-B339-DB7A1CF16890}"/>
          </ac:spMkLst>
        </pc:spChg>
        <pc:spChg chg="add mod ord">
          <ac:chgData name="Bathen  Marianne" userId="40032b85-13f4-4a3d-a3f5-3dc67848b475" providerId="ADAL" clId="{4E76BC83-81EE-450C-A630-E4391F4FF486}" dt="2023-09-09T13:11:35.572" v="20005" actId="20577"/>
          <ac:spMkLst>
            <pc:docMk/>
            <pc:sldMk cId="2191863368" sldId="312"/>
            <ac:spMk id="4" creationId="{BF42CF1C-6C7A-C1F3-1E79-82AD852ED82E}"/>
          </ac:spMkLst>
        </pc:spChg>
        <pc:spChg chg="mod">
          <ac:chgData name="Bathen  Marianne" userId="40032b85-13f4-4a3d-a3f5-3dc67848b475" providerId="ADAL" clId="{4E76BC83-81EE-450C-A630-E4391F4FF486}" dt="2023-09-07T08:05:51.268" v="4840"/>
          <ac:spMkLst>
            <pc:docMk/>
            <pc:sldMk cId="2191863368" sldId="312"/>
            <ac:spMk id="7" creationId="{B4C48D67-5CF9-0DD6-5DDD-4CDA9A09FD51}"/>
          </ac:spMkLst>
        </pc:spChg>
        <pc:spChg chg="add mod">
          <ac:chgData name="Bathen  Marianne" userId="40032b85-13f4-4a3d-a3f5-3dc67848b475" providerId="ADAL" clId="{4E76BC83-81EE-450C-A630-E4391F4FF486}" dt="2023-09-07T08:05:51.268" v="4840"/>
          <ac:spMkLst>
            <pc:docMk/>
            <pc:sldMk cId="2191863368" sldId="312"/>
            <ac:spMk id="8" creationId="{30490A4B-AA2F-AE98-7EC8-3C820D12AF54}"/>
          </ac:spMkLst>
        </pc:spChg>
        <pc:spChg chg="mod">
          <ac:chgData name="Bathen  Marianne" userId="40032b85-13f4-4a3d-a3f5-3dc67848b475" providerId="ADAL" clId="{4E76BC83-81EE-450C-A630-E4391F4FF486}" dt="2023-09-07T08:05:51.268" v="4840"/>
          <ac:spMkLst>
            <pc:docMk/>
            <pc:sldMk cId="2191863368" sldId="312"/>
            <ac:spMk id="11" creationId="{9400498C-2445-EDF5-053B-C38C62A8BB07}"/>
          </ac:spMkLst>
        </pc:spChg>
        <pc:spChg chg="mod">
          <ac:chgData name="Bathen  Marianne" userId="40032b85-13f4-4a3d-a3f5-3dc67848b475" providerId="ADAL" clId="{4E76BC83-81EE-450C-A630-E4391F4FF486}" dt="2023-09-07T08:05:51.268" v="4840"/>
          <ac:spMkLst>
            <pc:docMk/>
            <pc:sldMk cId="2191863368" sldId="312"/>
            <ac:spMk id="14" creationId="{B816C480-D26B-76E5-E751-1054A7622282}"/>
          </ac:spMkLst>
        </pc:spChg>
        <pc:spChg chg="mod">
          <ac:chgData name="Bathen  Marianne" userId="40032b85-13f4-4a3d-a3f5-3dc67848b475" providerId="ADAL" clId="{4E76BC83-81EE-450C-A630-E4391F4FF486}" dt="2023-09-07T08:05:51.268" v="4840"/>
          <ac:spMkLst>
            <pc:docMk/>
            <pc:sldMk cId="2191863368" sldId="312"/>
            <ac:spMk id="17" creationId="{2B0F5B78-A834-C22E-C49B-2ED0689C5E9A}"/>
          </ac:spMkLst>
        </pc:spChg>
        <pc:spChg chg="mod">
          <ac:chgData name="Bathen  Marianne" userId="40032b85-13f4-4a3d-a3f5-3dc67848b475" providerId="ADAL" clId="{4E76BC83-81EE-450C-A630-E4391F4FF486}" dt="2023-09-07T08:05:51.268" v="4840"/>
          <ac:spMkLst>
            <pc:docMk/>
            <pc:sldMk cId="2191863368" sldId="312"/>
            <ac:spMk id="19" creationId="{70F26364-B6D3-1785-E427-60311E3A5326}"/>
          </ac:spMkLst>
        </pc:spChg>
        <pc:spChg chg="add mod">
          <ac:chgData name="Bathen  Marianne" userId="40032b85-13f4-4a3d-a3f5-3dc67848b475" providerId="ADAL" clId="{4E76BC83-81EE-450C-A630-E4391F4FF486}" dt="2023-09-07T08:05:51.268" v="4840"/>
          <ac:spMkLst>
            <pc:docMk/>
            <pc:sldMk cId="2191863368" sldId="312"/>
            <ac:spMk id="21" creationId="{3154A67E-6CB0-59F2-CFC4-49D1C561E762}"/>
          </ac:spMkLst>
        </pc:spChg>
        <pc:grpChg chg="add mod">
          <ac:chgData name="Bathen  Marianne" userId="40032b85-13f4-4a3d-a3f5-3dc67848b475" providerId="ADAL" clId="{4E76BC83-81EE-450C-A630-E4391F4FF486}" dt="2023-09-07T08:05:51.268" v="4840"/>
          <ac:grpSpMkLst>
            <pc:docMk/>
            <pc:sldMk cId="2191863368" sldId="312"/>
            <ac:grpSpMk id="5" creationId="{A7354B45-2CC4-1314-4B84-9B30A0D4D26E}"/>
          </ac:grpSpMkLst>
        </pc:grpChg>
        <pc:grpChg chg="add mod">
          <ac:chgData name="Bathen  Marianne" userId="40032b85-13f4-4a3d-a3f5-3dc67848b475" providerId="ADAL" clId="{4E76BC83-81EE-450C-A630-E4391F4FF486}" dt="2023-09-07T08:05:51.268" v="4840"/>
          <ac:grpSpMkLst>
            <pc:docMk/>
            <pc:sldMk cId="2191863368" sldId="312"/>
            <ac:grpSpMk id="9" creationId="{21B9C946-7162-92E3-1FEB-720873FA5853}"/>
          </ac:grpSpMkLst>
        </pc:grpChg>
        <pc:grpChg chg="add mod">
          <ac:chgData name="Bathen  Marianne" userId="40032b85-13f4-4a3d-a3f5-3dc67848b475" providerId="ADAL" clId="{4E76BC83-81EE-450C-A630-E4391F4FF486}" dt="2023-09-07T08:05:51.268" v="4840"/>
          <ac:grpSpMkLst>
            <pc:docMk/>
            <pc:sldMk cId="2191863368" sldId="312"/>
            <ac:grpSpMk id="12" creationId="{09533AB8-37AC-E78A-4125-D312BEE0D3B3}"/>
          </ac:grpSpMkLst>
        </pc:grpChg>
        <pc:grpChg chg="add mod">
          <ac:chgData name="Bathen  Marianne" userId="40032b85-13f4-4a3d-a3f5-3dc67848b475" providerId="ADAL" clId="{4E76BC83-81EE-450C-A630-E4391F4FF486}" dt="2023-09-07T08:05:51.268" v="4840"/>
          <ac:grpSpMkLst>
            <pc:docMk/>
            <pc:sldMk cId="2191863368" sldId="312"/>
            <ac:grpSpMk id="15" creationId="{2D359494-CCC9-4DC1-8936-B088EAF7227C}"/>
          </ac:grpSpMkLst>
        </pc:grpChg>
        <pc:grpChg chg="add mod">
          <ac:chgData name="Bathen  Marianne" userId="40032b85-13f4-4a3d-a3f5-3dc67848b475" providerId="ADAL" clId="{4E76BC83-81EE-450C-A630-E4391F4FF486}" dt="2023-09-07T08:05:51.268" v="4840"/>
          <ac:grpSpMkLst>
            <pc:docMk/>
            <pc:sldMk cId="2191863368" sldId="312"/>
            <ac:grpSpMk id="18" creationId="{C0B4DD2B-4733-0B40-D254-ADED0A43C7AD}"/>
          </ac:grpSpMkLst>
        </pc:grpChg>
        <pc:picChg chg="mod">
          <ac:chgData name="Bathen  Marianne" userId="40032b85-13f4-4a3d-a3f5-3dc67848b475" providerId="ADAL" clId="{4E76BC83-81EE-450C-A630-E4391F4FF486}" dt="2023-09-07T08:05:51.268" v="4840"/>
          <ac:picMkLst>
            <pc:docMk/>
            <pc:sldMk cId="2191863368" sldId="312"/>
            <ac:picMk id="6" creationId="{8CCE7049-C9D7-F1E1-5D40-3E927CD920A1}"/>
          </ac:picMkLst>
        </pc:picChg>
        <pc:picChg chg="mod">
          <ac:chgData name="Bathen  Marianne" userId="40032b85-13f4-4a3d-a3f5-3dc67848b475" providerId="ADAL" clId="{4E76BC83-81EE-450C-A630-E4391F4FF486}" dt="2023-09-07T08:05:51.268" v="4840"/>
          <ac:picMkLst>
            <pc:docMk/>
            <pc:sldMk cId="2191863368" sldId="312"/>
            <ac:picMk id="10" creationId="{DA31EAF5-F385-824D-6780-9DDF9FB05663}"/>
          </ac:picMkLst>
        </pc:picChg>
        <pc:picChg chg="mod">
          <ac:chgData name="Bathen  Marianne" userId="40032b85-13f4-4a3d-a3f5-3dc67848b475" providerId="ADAL" clId="{4E76BC83-81EE-450C-A630-E4391F4FF486}" dt="2023-09-07T08:05:51.268" v="4840"/>
          <ac:picMkLst>
            <pc:docMk/>
            <pc:sldMk cId="2191863368" sldId="312"/>
            <ac:picMk id="13" creationId="{E97D8951-EA08-7E31-2720-074A304D6155}"/>
          </ac:picMkLst>
        </pc:picChg>
        <pc:picChg chg="mod">
          <ac:chgData name="Bathen  Marianne" userId="40032b85-13f4-4a3d-a3f5-3dc67848b475" providerId="ADAL" clId="{4E76BC83-81EE-450C-A630-E4391F4FF486}" dt="2023-09-07T08:05:51.268" v="4840"/>
          <ac:picMkLst>
            <pc:docMk/>
            <pc:sldMk cId="2191863368" sldId="312"/>
            <ac:picMk id="16" creationId="{F6E44D5D-89A1-B17C-0952-7C7C7125EAA5}"/>
          </ac:picMkLst>
        </pc:picChg>
        <pc:picChg chg="mod">
          <ac:chgData name="Bathen  Marianne" userId="40032b85-13f4-4a3d-a3f5-3dc67848b475" providerId="ADAL" clId="{4E76BC83-81EE-450C-A630-E4391F4FF486}" dt="2023-09-07T08:05:51.268" v="4840"/>
          <ac:picMkLst>
            <pc:docMk/>
            <pc:sldMk cId="2191863368" sldId="312"/>
            <ac:picMk id="20" creationId="{684E77E4-C2B8-4B3A-CE25-444615DC61C1}"/>
          </ac:picMkLst>
        </pc:picChg>
        <pc:picChg chg="add mod">
          <ac:chgData name="Bathen  Marianne" userId="40032b85-13f4-4a3d-a3f5-3dc67848b475" providerId="ADAL" clId="{4E76BC83-81EE-450C-A630-E4391F4FF486}" dt="2023-09-07T08:05:51.268" v="4840"/>
          <ac:picMkLst>
            <pc:docMk/>
            <pc:sldMk cId="2191863368" sldId="312"/>
            <ac:picMk id="22" creationId="{BD426B5B-A8A7-8B2B-E3E7-0FE802779B15}"/>
          </ac:picMkLst>
        </pc:picChg>
      </pc:sldChg>
      <pc:sldChg chg="addSp delSp modSp new del mod modClrScheme chgLayout">
        <pc:chgData name="Bathen  Marianne" userId="40032b85-13f4-4a3d-a3f5-3dc67848b475" providerId="ADAL" clId="{4E76BC83-81EE-450C-A630-E4391F4FF486}" dt="2023-09-08T11:01:26.036" v="6707" actId="47"/>
        <pc:sldMkLst>
          <pc:docMk/>
          <pc:sldMk cId="700732051" sldId="313"/>
        </pc:sldMkLst>
        <pc:spChg chg="mod ord">
          <ac:chgData name="Bathen  Marianne" userId="40032b85-13f4-4a3d-a3f5-3dc67848b475" providerId="ADAL" clId="{4E76BC83-81EE-450C-A630-E4391F4FF486}" dt="2023-09-07T08:06:49.994" v="4849" actId="700"/>
          <ac:spMkLst>
            <pc:docMk/>
            <pc:sldMk cId="700732051" sldId="313"/>
            <ac:spMk id="2" creationId="{BC16298F-832B-5418-C95B-06E264562E16}"/>
          </ac:spMkLst>
        </pc:spChg>
        <pc:spChg chg="del mod ord">
          <ac:chgData name="Bathen  Marianne" userId="40032b85-13f4-4a3d-a3f5-3dc67848b475" providerId="ADAL" clId="{4E76BC83-81EE-450C-A630-E4391F4FF486}" dt="2023-09-07T08:06:49.994" v="4849" actId="700"/>
          <ac:spMkLst>
            <pc:docMk/>
            <pc:sldMk cId="700732051" sldId="313"/>
            <ac:spMk id="3" creationId="{A206A121-7E32-DC27-8DA3-A5F67B13E3A9}"/>
          </ac:spMkLst>
        </pc:spChg>
        <pc:spChg chg="del">
          <ac:chgData name="Bathen  Marianne" userId="40032b85-13f4-4a3d-a3f5-3dc67848b475" providerId="ADAL" clId="{4E76BC83-81EE-450C-A630-E4391F4FF486}" dt="2023-09-07T08:06:49.994" v="4849" actId="700"/>
          <ac:spMkLst>
            <pc:docMk/>
            <pc:sldMk cId="700732051" sldId="313"/>
            <ac:spMk id="4" creationId="{25B24BDC-7A32-24D5-988A-9CF00391DB0F}"/>
          </ac:spMkLst>
        </pc:spChg>
        <pc:spChg chg="del mod ord">
          <ac:chgData name="Bathen  Marianne" userId="40032b85-13f4-4a3d-a3f5-3dc67848b475" providerId="ADAL" clId="{4E76BC83-81EE-450C-A630-E4391F4FF486}" dt="2023-09-07T08:06:49.994" v="4849" actId="700"/>
          <ac:spMkLst>
            <pc:docMk/>
            <pc:sldMk cId="700732051" sldId="313"/>
            <ac:spMk id="5" creationId="{3B5E8F35-BD93-336A-54B4-D8625ACE637A}"/>
          </ac:spMkLst>
        </pc:spChg>
        <pc:spChg chg="del">
          <ac:chgData name="Bathen  Marianne" userId="40032b85-13f4-4a3d-a3f5-3dc67848b475" providerId="ADAL" clId="{4E76BC83-81EE-450C-A630-E4391F4FF486}" dt="2023-09-07T08:06:49.994" v="4849" actId="700"/>
          <ac:spMkLst>
            <pc:docMk/>
            <pc:sldMk cId="700732051" sldId="313"/>
            <ac:spMk id="6" creationId="{0C6661E1-1F70-E761-F26A-FF38D000DFFB}"/>
          </ac:spMkLst>
        </pc:spChg>
        <pc:spChg chg="del">
          <ac:chgData name="Bathen  Marianne" userId="40032b85-13f4-4a3d-a3f5-3dc67848b475" providerId="ADAL" clId="{4E76BC83-81EE-450C-A630-E4391F4FF486}" dt="2023-09-07T08:06:49.994" v="4849" actId="700"/>
          <ac:spMkLst>
            <pc:docMk/>
            <pc:sldMk cId="700732051" sldId="313"/>
            <ac:spMk id="7" creationId="{CE444F00-E0AF-CAC3-47F5-9C4B99E4FC67}"/>
          </ac:spMkLst>
        </pc:spChg>
        <pc:spChg chg="add mod ord">
          <ac:chgData name="Bathen  Marianne" userId="40032b85-13f4-4a3d-a3f5-3dc67848b475" providerId="ADAL" clId="{4E76BC83-81EE-450C-A630-E4391F4FF486}" dt="2023-09-07T08:07:17.305" v="4897" actId="20577"/>
          <ac:spMkLst>
            <pc:docMk/>
            <pc:sldMk cId="700732051" sldId="313"/>
            <ac:spMk id="8" creationId="{1E355FD8-CAF1-F60C-740F-9558F795966C}"/>
          </ac:spMkLst>
        </pc:spChg>
        <pc:spChg chg="add mod ord">
          <ac:chgData name="Bathen  Marianne" userId="40032b85-13f4-4a3d-a3f5-3dc67848b475" providerId="ADAL" clId="{4E76BC83-81EE-450C-A630-E4391F4FF486}" dt="2023-09-07T08:08:49.720" v="4944" actId="14100"/>
          <ac:spMkLst>
            <pc:docMk/>
            <pc:sldMk cId="700732051" sldId="313"/>
            <ac:spMk id="9" creationId="{EF97F57B-3593-137F-1306-8A057D7C47AA}"/>
          </ac:spMkLst>
        </pc:spChg>
        <pc:spChg chg="mod">
          <ac:chgData name="Bathen  Marianne" userId="40032b85-13f4-4a3d-a3f5-3dc67848b475" providerId="ADAL" clId="{4E76BC83-81EE-450C-A630-E4391F4FF486}" dt="2023-09-07T08:08:38.031" v="4943"/>
          <ac:spMkLst>
            <pc:docMk/>
            <pc:sldMk cId="700732051" sldId="313"/>
            <ac:spMk id="12" creationId="{B56603B8-E21B-6382-BA27-14873403D88F}"/>
          </ac:spMkLst>
        </pc:spChg>
        <pc:spChg chg="mod">
          <ac:chgData name="Bathen  Marianne" userId="40032b85-13f4-4a3d-a3f5-3dc67848b475" providerId="ADAL" clId="{4E76BC83-81EE-450C-A630-E4391F4FF486}" dt="2023-09-07T08:08:38.031" v="4943"/>
          <ac:spMkLst>
            <pc:docMk/>
            <pc:sldMk cId="700732051" sldId="313"/>
            <ac:spMk id="15" creationId="{30CD4E93-224F-D51E-03D0-A92C8E333D2B}"/>
          </ac:spMkLst>
        </pc:spChg>
        <pc:spChg chg="add mod">
          <ac:chgData name="Bathen  Marianne" userId="40032b85-13f4-4a3d-a3f5-3dc67848b475" providerId="ADAL" clId="{4E76BC83-81EE-450C-A630-E4391F4FF486}" dt="2023-09-07T08:12:30.917" v="4978" actId="207"/>
          <ac:spMkLst>
            <pc:docMk/>
            <pc:sldMk cId="700732051" sldId="313"/>
            <ac:spMk id="17" creationId="{BBE955F1-ED3E-F577-3714-F60240FB8475}"/>
          </ac:spMkLst>
        </pc:spChg>
        <pc:grpChg chg="add mod">
          <ac:chgData name="Bathen  Marianne" userId="40032b85-13f4-4a3d-a3f5-3dc67848b475" providerId="ADAL" clId="{4E76BC83-81EE-450C-A630-E4391F4FF486}" dt="2023-09-07T08:08:38.031" v="4943"/>
          <ac:grpSpMkLst>
            <pc:docMk/>
            <pc:sldMk cId="700732051" sldId="313"/>
            <ac:grpSpMk id="10" creationId="{C4E35157-03A0-8D98-B760-64F1F357DBD9}"/>
          </ac:grpSpMkLst>
        </pc:grpChg>
        <pc:grpChg chg="add mod">
          <ac:chgData name="Bathen  Marianne" userId="40032b85-13f4-4a3d-a3f5-3dc67848b475" providerId="ADAL" clId="{4E76BC83-81EE-450C-A630-E4391F4FF486}" dt="2023-09-07T08:08:38.031" v="4943"/>
          <ac:grpSpMkLst>
            <pc:docMk/>
            <pc:sldMk cId="700732051" sldId="313"/>
            <ac:grpSpMk id="13" creationId="{CCC4C3F2-5880-82B2-EF90-CFE6C7E1AEF2}"/>
          </ac:grpSpMkLst>
        </pc:grpChg>
        <pc:picChg chg="mod">
          <ac:chgData name="Bathen  Marianne" userId="40032b85-13f4-4a3d-a3f5-3dc67848b475" providerId="ADAL" clId="{4E76BC83-81EE-450C-A630-E4391F4FF486}" dt="2023-09-07T08:08:38.031" v="4943"/>
          <ac:picMkLst>
            <pc:docMk/>
            <pc:sldMk cId="700732051" sldId="313"/>
            <ac:picMk id="11" creationId="{19161FA5-5550-E747-D9B8-9E7C5C47D309}"/>
          </ac:picMkLst>
        </pc:picChg>
        <pc:picChg chg="mod">
          <ac:chgData name="Bathen  Marianne" userId="40032b85-13f4-4a3d-a3f5-3dc67848b475" providerId="ADAL" clId="{4E76BC83-81EE-450C-A630-E4391F4FF486}" dt="2023-09-07T08:08:38.031" v="4943"/>
          <ac:picMkLst>
            <pc:docMk/>
            <pc:sldMk cId="700732051" sldId="313"/>
            <ac:picMk id="14" creationId="{7725BB98-ABF0-43CF-FE61-3934B469B0DE}"/>
          </ac:picMkLst>
        </pc:picChg>
        <pc:cxnChg chg="mod">
          <ac:chgData name="Bathen  Marianne" userId="40032b85-13f4-4a3d-a3f5-3dc67848b475" providerId="ADAL" clId="{4E76BC83-81EE-450C-A630-E4391F4FF486}" dt="2023-09-07T08:08:38.031" v="4943"/>
          <ac:cxnSpMkLst>
            <pc:docMk/>
            <pc:sldMk cId="700732051" sldId="313"/>
            <ac:cxnSpMk id="16" creationId="{11A19622-B256-E0E8-DE81-230D3067236B}"/>
          </ac:cxnSpMkLst>
        </pc:cxnChg>
      </pc:sldChg>
      <pc:sldChg chg="add">
        <pc:chgData name="Bathen  Marianne" userId="40032b85-13f4-4a3d-a3f5-3dc67848b475" providerId="ADAL" clId="{4E76BC83-81EE-450C-A630-E4391F4FF486}" dt="2023-09-09T13:20:31.629" v="21811"/>
        <pc:sldMkLst>
          <pc:docMk/>
          <pc:sldMk cId="376958453" sldId="314"/>
        </pc:sldMkLst>
      </pc:sldChg>
      <pc:sldChg chg="addSp delSp modSp new del mod ord modNotesTx">
        <pc:chgData name="Bathen  Marianne" userId="40032b85-13f4-4a3d-a3f5-3dc67848b475" providerId="ADAL" clId="{4E76BC83-81EE-450C-A630-E4391F4FF486}" dt="2023-09-09T13:20:27.752" v="21810" actId="2696"/>
        <pc:sldMkLst>
          <pc:docMk/>
          <pc:sldMk cId="790034868" sldId="314"/>
        </pc:sldMkLst>
        <pc:spChg chg="mod">
          <ac:chgData name="Bathen  Marianne" userId="40032b85-13f4-4a3d-a3f5-3dc67848b475" providerId="ADAL" clId="{4E76BC83-81EE-450C-A630-E4391F4FF486}" dt="2023-09-07T08:07:21.842" v="4898"/>
          <ac:spMkLst>
            <pc:docMk/>
            <pc:sldMk cId="790034868" sldId="314"/>
            <ac:spMk id="3" creationId="{491A3ADA-7639-A213-333B-6AD4EE364D9A}"/>
          </ac:spMkLst>
        </pc:spChg>
        <pc:spChg chg="del mod">
          <ac:chgData name="Bathen  Marianne" userId="40032b85-13f4-4a3d-a3f5-3dc67848b475" providerId="ADAL" clId="{4E76BC83-81EE-450C-A630-E4391F4FF486}" dt="2023-09-07T08:09:06.759" v="4947" actId="478"/>
          <ac:spMkLst>
            <pc:docMk/>
            <pc:sldMk cId="790034868" sldId="314"/>
            <ac:spMk id="4" creationId="{478216AA-4F48-BA14-BAA6-A9554E8436BA}"/>
          </ac:spMkLst>
        </pc:spChg>
        <pc:spChg chg="add mod">
          <ac:chgData name="Bathen  Marianne" userId="40032b85-13f4-4a3d-a3f5-3dc67848b475" providerId="ADAL" clId="{4E76BC83-81EE-450C-A630-E4391F4FF486}" dt="2023-09-08T12:15:37.507" v="10262" actId="1076"/>
          <ac:spMkLst>
            <pc:docMk/>
            <pc:sldMk cId="790034868" sldId="314"/>
            <ac:spMk id="6" creationId="{7D5FB6ED-0890-2221-499E-7A46367C5DA3}"/>
          </ac:spMkLst>
        </pc:spChg>
        <pc:graphicFrameChg chg="add mod modGraphic">
          <ac:chgData name="Bathen  Marianne" userId="40032b85-13f4-4a3d-a3f5-3dc67848b475" providerId="ADAL" clId="{4E76BC83-81EE-450C-A630-E4391F4FF486}" dt="2023-09-09T13:19:50.533" v="21806" actId="20577"/>
          <ac:graphicFrameMkLst>
            <pc:docMk/>
            <pc:sldMk cId="790034868" sldId="314"/>
            <ac:graphicFrameMk id="5" creationId="{49D2CDFB-E953-3D90-5E32-99B2A7DCC707}"/>
          </ac:graphicFrameMkLst>
        </pc:graphicFrameChg>
      </pc:sldChg>
      <pc:sldChg chg="new del">
        <pc:chgData name="Bathen  Marianne" userId="40032b85-13f4-4a3d-a3f5-3dc67848b475" providerId="ADAL" clId="{4E76BC83-81EE-450C-A630-E4391F4FF486}" dt="2023-09-07T08:06:45.784" v="4848" actId="47"/>
        <pc:sldMkLst>
          <pc:docMk/>
          <pc:sldMk cId="866673995" sldId="314"/>
        </pc:sldMkLst>
      </pc:sldChg>
      <pc:sldChg chg="modSp new del mod">
        <pc:chgData name="Bathen  Marianne" userId="40032b85-13f4-4a3d-a3f5-3dc67848b475" providerId="ADAL" clId="{4E76BC83-81EE-450C-A630-E4391F4FF486}" dt="2023-09-08T14:25:25.858" v="11254" actId="47"/>
        <pc:sldMkLst>
          <pc:docMk/>
          <pc:sldMk cId="921743650" sldId="315"/>
        </pc:sldMkLst>
        <pc:spChg chg="mod">
          <ac:chgData name="Bathen  Marianne" userId="40032b85-13f4-4a3d-a3f5-3dc67848b475" providerId="ADAL" clId="{4E76BC83-81EE-450C-A630-E4391F4FF486}" dt="2023-09-08T14:25:22.199" v="11252" actId="21"/>
          <ac:spMkLst>
            <pc:docMk/>
            <pc:sldMk cId="921743650" sldId="315"/>
            <ac:spMk id="3" creationId="{092A1621-B665-F3D0-E609-F734D7CEA703}"/>
          </ac:spMkLst>
        </pc:spChg>
      </pc:sldChg>
      <pc:sldChg chg="new del">
        <pc:chgData name="Bathen  Marianne" userId="40032b85-13f4-4a3d-a3f5-3dc67848b475" providerId="ADAL" clId="{4E76BC83-81EE-450C-A630-E4391F4FF486}" dt="2023-09-07T10:06:37.026" v="5264" actId="47"/>
        <pc:sldMkLst>
          <pc:docMk/>
          <pc:sldMk cId="4264993785" sldId="316"/>
        </pc:sldMkLst>
      </pc:sldChg>
      <pc:sldChg chg="addSp delSp modSp add mod ord">
        <pc:chgData name="Bathen  Marianne" userId="40032b85-13f4-4a3d-a3f5-3dc67848b475" providerId="ADAL" clId="{4E76BC83-81EE-450C-A630-E4391F4FF486}" dt="2023-09-11T18:18:00.031" v="32333" actId="1076"/>
        <pc:sldMkLst>
          <pc:docMk/>
          <pc:sldMk cId="3027906068" sldId="317"/>
        </pc:sldMkLst>
        <pc:spChg chg="mod">
          <ac:chgData name="Bathen  Marianne" userId="40032b85-13f4-4a3d-a3f5-3dc67848b475" providerId="ADAL" clId="{4E76BC83-81EE-450C-A630-E4391F4FF486}" dt="2023-09-07T10:14:20.022" v="5720" actId="207"/>
          <ac:spMkLst>
            <pc:docMk/>
            <pc:sldMk cId="3027906068" sldId="317"/>
            <ac:spMk id="4" creationId="{743A811F-5953-F5C1-D7DE-1B6D0918A169}"/>
          </ac:spMkLst>
        </pc:spChg>
        <pc:spChg chg="add mod">
          <ac:chgData name="Bathen  Marianne" userId="40032b85-13f4-4a3d-a3f5-3dc67848b475" providerId="ADAL" clId="{4E76BC83-81EE-450C-A630-E4391F4FF486}" dt="2023-09-08T14:31:52.140" v="11446" actId="20577"/>
          <ac:spMkLst>
            <pc:docMk/>
            <pc:sldMk cId="3027906068" sldId="317"/>
            <ac:spMk id="5" creationId="{03C73DBA-876D-24AF-1BD4-452B98FA42BB}"/>
          </ac:spMkLst>
        </pc:spChg>
        <pc:spChg chg="del">
          <ac:chgData name="Bathen  Marianne" userId="40032b85-13f4-4a3d-a3f5-3dc67848b475" providerId="ADAL" clId="{4E76BC83-81EE-450C-A630-E4391F4FF486}" dt="2023-09-07T10:06:57.623" v="5299"/>
          <ac:spMkLst>
            <pc:docMk/>
            <pc:sldMk cId="3027906068" sldId="317"/>
            <ac:spMk id="5" creationId="{C5917DBE-29A1-4C2E-F9D8-2A4788F1675A}"/>
          </ac:spMkLst>
        </pc:spChg>
        <pc:spChg chg="mod">
          <ac:chgData name="Bathen  Marianne" userId="40032b85-13f4-4a3d-a3f5-3dc67848b475" providerId="ADAL" clId="{4E76BC83-81EE-450C-A630-E4391F4FF486}" dt="2023-09-07T10:14:20.022" v="5720" actId="207"/>
          <ac:spMkLst>
            <pc:docMk/>
            <pc:sldMk cId="3027906068" sldId="317"/>
            <ac:spMk id="6" creationId="{B9FD840F-C943-461B-5AD2-B82020243DB8}"/>
          </ac:spMkLst>
        </pc:spChg>
        <pc:spChg chg="del">
          <ac:chgData name="Bathen  Marianne" userId="40032b85-13f4-4a3d-a3f5-3dc67848b475" providerId="ADAL" clId="{4E76BC83-81EE-450C-A630-E4391F4FF486}" dt="2023-09-07T12:29:03.923" v="5866" actId="478"/>
          <ac:spMkLst>
            <pc:docMk/>
            <pc:sldMk cId="3027906068" sldId="317"/>
            <ac:spMk id="7" creationId="{3E33C31F-767D-120E-E829-A1C429378120}"/>
          </ac:spMkLst>
        </pc:spChg>
        <pc:spChg chg="add mod">
          <ac:chgData name="Bathen  Marianne" userId="40032b85-13f4-4a3d-a3f5-3dc67848b475" providerId="ADAL" clId="{4E76BC83-81EE-450C-A630-E4391F4FF486}" dt="2023-09-11T18:18:00.031" v="32333" actId="1076"/>
          <ac:spMkLst>
            <pc:docMk/>
            <pc:sldMk cId="3027906068" sldId="317"/>
            <ac:spMk id="7" creationId="{667C31E5-1459-34FF-4EF3-8429642A7B79}"/>
          </ac:spMkLst>
        </pc:spChg>
        <pc:picChg chg="add mod">
          <ac:chgData name="Bathen  Marianne" userId="40032b85-13f4-4a3d-a3f5-3dc67848b475" providerId="ADAL" clId="{4E76BC83-81EE-450C-A630-E4391F4FF486}" dt="2023-09-08T14:31:42.422" v="11436" actId="1076"/>
          <ac:picMkLst>
            <pc:docMk/>
            <pc:sldMk cId="3027906068" sldId="317"/>
            <ac:picMk id="9" creationId="{77E93F11-6C09-36C5-8917-27CD7DAF3140}"/>
          </ac:picMkLst>
        </pc:picChg>
        <pc:picChg chg="add mod">
          <ac:chgData name="Bathen  Marianne" userId="40032b85-13f4-4a3d-a3f5-3dc67848b475" providerId="ADAL" clId="{4E76BC83-81EE-450C-A630-E4391F4FF486}" dt="2023-09-07T12:29:16.639" v="5875" actId="1036"/>
          <ac:picMkLst>
            <pc:docMk/>
            <pc:sldMk cId="3027906068" sldId="317"/>
            <ac:picMk id="10" creationId="{162918E1-AD1D-BC94-3AA1-F9864ACF8B40}"/>
          </ac:picMkLst>
        </pc:picChg>
      </pc:sldChg>
      <pc:sldChg chg="addSp delSp modSp add mod modAnim modNotesTx">
        <pc:chgData name="Bathen  Marianne" userId="40032b85-13f4-4a3d-a3f5-3dc67848b475" providerId="ADAL" clId="{4E76BC83-81EE-450C-A630-E4391F4FF486}" dt="2023-09-11T18:27:46.106" v="32900" actId="20577"/>
        <pc:sldMkLst>
          <pc:docMk/>
          <pc:sldMk cId="2447151658" sldId="318"/>
        </pc:sldMkLst>
        <pc:spChg chg="mod">
          <ac:chgData name="Bathen  Marianne" userId="40032b85-13f4-4a3d-a3f5-3dc67848b475" providerId="ADAL" clId="{4E76BC83-81EE-450C-A630-E4391F4FF486}" dt="2023-09-07T10:14:35.317" v="5724" actId="207"/>
          <ac:spMkLst>
            <pc:docMk/>
            <pc:sldMk cId="2447151658" sldId="318"/>
            <ac:spMk id="4" creationId="{D5637E0E-030C-B2C6-DF29-749FC8184493}"/>
          </ac:spMkLst>
        </pc:spChg>
        <pc:spChg chg="add mod ord">
          <ac:chgData name="Bathen  Marianne" userId="40032b85-13f4-4a3d-a3f5-3dc67848b475" providerId="ADAL" clId="{4E76BC83-81EE-450C-A630-E4391F4FF486}" dt="2023-09-11T03:29:05.879" v="26709" actId="166"/>
          <ac:spMkLst>
            <pc:docMk/>
            <pc:sldMk cId="2447151658" sldId="318"/>
            <ac:spMk id="5" creationId="{29A7B24B-0FED-12FB-A786-AA9BDDD064CC}"/>
          </ac:spMkLst>
        </pc:spChg>
        <pc:spChg chg="del">
          <ac:chgData name="Bathen  Marianne" userId="40032b85-13f4-4a3d-a3f5-3dc67848b475" providerId="ADAL" clId="{4E76BC83-81EE-450C-A630-E4391F4FF486}" dt="2023-09-07T14:04:12.385" v="5966"/>
          <ac:spMkLst>
            <pc:docMk/>
            <pc:sldMk cId="2447151658" sldId="318"/>
            <ac:spMk id="5" creationId="{F3D4DA7D-89C4-07FE-76A3-B439F34ACC9E}"/>
          </ac:spMkLst>
        </pc:spChg>
        <pc:spChg chg="mod">
          <ac:chgData name="Bathen  Marianne" userId="40032b85-13f4-4a3d-a3f5-3dc67848b475" providerId="ADAL" clId="{4E76BC83-81EE-450C-A630-E4391F4FF486}" dt="2023-09-07T10:14:35.317" v="5724" actId="207"/>
          <ac:spMkLst>
            <pc:docMk/>
            <pc:sldMk cId="2447151658" sldId="318"/>
            <ac:spMk id="6" creationId="{A887887D-D09B-FD00-C1AF-169A804C3DC2}"/>
          </ac:spMkLst>
        </pc:spChg>
        <pc:spChg chg="del">
          <ac:chgData name="Bathen  Marianne" userId="40032b85-13f4-4a3d-a3f5-3dc67848b475" providerId="ADAL" clId="{4E76BC83-81EE-450C-A630-E4391F4FF486}" dt="2023-09-07T14:04:54.956" v="5971" actId="22"/>
          <ac:spMkLst>
            <pc:docMk/>
            <pc:sldMk cId="2447151658" sldId="318"/>
            <ac:spMk id="7" creationId="{1BACF4C2-FEF1-27FB-6717-D4EDA5776ECA}"/>
          </ac:spMkLst>
        </pc:spChg>
        <pc:spChg chg="add mod">
          <ac:chgData name="Bathen  Marianne" userId="40032b85-13f4-4a3d-a3f5-3dc67848b475" providerId="ADAL" clId="{4E76BC83-81EE-450C-A630-E4391F4FF486}" dt="2023-09-11T18:23:35.215" v="32450" actId="1076"/>
          <ac:spMkLst>
            <pc:docMk/>
            <pc:sldMk cId="2447151658" sldId="318"/>
            <ac:spMk id="7" creationId="{DEF63FA3-3B32-E5EC-3BB1-DAC0D8072E7C}"/>
          </ac:spMkLst>
        </pc:spChg>
        <pc:spChg chg="add mod ord">
          <ac:chgData name="Bathen  Marianne" userId="40032b85-13f4-4a3d-a3f5-3dc67848b475" providerId="ADAL" clId="{4E76BC83-81EE-450C-A630-E4391F4FF486}" dt="2023-09-11T18:23:50.362" v="32456" actId="122"/>
          <ac:spMkLst>
            <pc:docMk/>
            <pc:sldMk cId="2447151658" sldId="318"/>
            <ac:spMk id="8" creationId="{92642BAB-0DAD-1899-AE1C-D828E63A9F41}"/>
          </ac:spMkLst>
        </pc:spChg>
        <pc:spChg chg="add mod">
          <ac:chgData name="Bathen  Marianne" userId="40032b85-13f4-4a3d-a3f5-3dc67848b475" providerId="ADAL" clId="{4E76BC83-81EE-450C-A630-E4391F4FF486}" dt="2023-09-11T18:27:46.106" v="32900" actId="20577"/>
          <ac:spMkLst>
            <pc:docMk/>
            <pc:sldMk cId="2447151658" sldId="318"/>
            <ac:spMk id="12" creationId="{3B0503E0-5F5C-B80D-C5B6-83BC74AFD6AE}"/>
          </ac:spMkLst>
        </pc:spChg>
        <pc:spChg chg="add del mod ord">
          <ac:chgData name="Bathen  Marianne" userId="40032b85-13f4-4a3d-a3f5-3dc67848b475" providerId="ADAL" clId="{4E76BC83-81EE-450C-A630-E4391F4FF486}" dt="2023-09-11T18:23:47.339" v="32455" actId="478"/>
          <ac:spMkLst>
            <pc:docMk/>
            <pc:sldMk cId="2447151658" sldId="318"/>
            <ac:spMk id="13" creationId="{4373E379-3171-1F23-46FF-202029754AF0}"/>
          </ac:spMkLst>
        </pc:spChg>
        <pc:spChg chg="add mod">
          <ac:chgData name="Bathen  Marianne" userId="40032b85-13f4-4a3d-a3f5-3dc67848b475" providerId="ADAL" clId="{4E76BC83-81EE-450C-A630-E4391F4FF486}" dt="2023-09-07T14:05:11.458" v="5976" actId="207"/>
          <ac:spMkLst>
            <pc:docMk/>
            <pc:sldMk cId="2447151658" sldId="318"/>
            <ac:spMk id="15" creationId="{E03FB1C5-3399-1BAD-9D98-6BFBC4DE03BD}"/>
          </ac:spMkLst>
        </pc:spChg>
        <pc:picChg chg="add mod ord">
          <ac:chgData name="Bathen  Marianne" userId="40032b85-13f4-4a3d-a3f5-3dc67848b475" providerId="ADAL" clId="{4E76BC83-81EE-450C-A630-E4391F4FF486}" dt="2023-09-11T18:23:33.890" v="32448" actId="1076"/>
          <ac:picMkLst>
            <pc:docMk/>
            <pc:sldMk cId="2447151658" sldId="318"/>
            <ac:picMk id="10" creationId="{C60C8102-5A70-A5B6-0ED7-C911FA45815A}"/>
          </ac:picMkLst>
        </pc:picChg>
        <pc:picChg chg="add mod">
          <ac:chgData name="Bathen  Marianne" userId="40032b85-13f4-4a3d-a3f5-3dc67848b475" providerId="ADAL" clId="{4E76BC83-81EE-450C-A630-E4391F4FF486}" dt="2023-09-11T03:28:04.413" v="26694" actId="1076"/>
          <ac:picMkLst>
            <pc:docMk/>
            <pc:sldMk cId="2447151658" sldId="318"/>
            <ac:picMk id="11" creationId="{D0F20269-A5CF-3400-3F8F-68347B67C807}"/>
          </ac:picMkLst>
        </pc:picChg>
        <pc:picChg chg="add del">
          <ac:chgData name="Bathen  Marianne" userId="40032b85-13f4-4a3d-a3f5-3dc67848b475" providerId="ADAL" clId="{4E76BC83-81EE-450C-A630-E4391F4FF486}" dt="2023-09-07T14:04:54.300" v="5970" actId="22"/>
          <ac:picMkLst>
            <pc:docMk/>
            <pc:sldMk cId="2447151658" sldId="318"/>
            <ac:picMk id="12" creationId="{B3224773-2360-03EC-3F91-90236AEFB73C}"/>
          </ac:picMkLst>
        </pc:picChg>
        <pc:picChg chg="add mod ord">
          <ac:chgData name="Bathen  Marianne" userId="40032b85-13f4-4a3d-a3f5-3dc67848b475" providerId="ADAL" clId="{4E76BC83-81EE-450C-A630-E4391F4FF486}" dt="2023-09-07T14:05:00.628" v="5973" actId="1076"/>
          <ac:picMkLst>
            <pc:docMk/>
            <pc:sldMk cId="2447151658" sldId="318"/>
            <ac:picMk id="14" creationId="{5509465A-DCF3-4C26-D78E-C6616ADC950D}"/>
          </ac:picMkLst>
        </pc:picChg>
      </pc:sldChg>
      <pc:sldChg chg="addSp delSp modSp new mod ord modNotesTx">
        <pc:chgData name="Bathen  Marianne" userId="40032b85-13f4-4a3d-a3f5-3dc67848b475" providerId="ADAL" clId="{4E76BC83-81EE-450C-A630-E4391F4FF486}" dt="2023-09-12T12:36:37.769" v="34533" actId="403"/>
        <pc:sldMkLst>
          <pc:docMk/>
          <pc:sldMk cId="409308405" sldId="319"/>
        </pc:sldMkLst>
        <pc:spChg chg="mod">
          <ac:chgData name="Bathen  Marianne" userId="40032b85-13f4-4a3d-a3f5-3dc67848b475" providerId="ADAL" clId="{4E76BC83-81EE-450C-A630-E4391F4FF486}" dt="2023-09-12T10:56:03.555" v="33419" actId="20577"/>
          <ac:spMkLst>
            <pc:docMk/>
            <pc:sldMk cId="409308405" sldId="319"/>
            <ac:spMk id="3" creationId="{F722DAF9-3FC5-2E63-7610-54DBA67A63FE}"/>
          </ac:spMkLst>
        </pc:spChg>
        <pc:spChg chg="add del mod">
          <ac:chgData name="Bathen  Marianne" userId="40032b85-13f4-4a3d-a3f5-3dc67848b475" providerId="ADAL" clId="{4E76BC83-81EE-450C-A630-E4391F4FF486}" dt="2023-09-12T10:54:52.230" v="33360" actId="478"/>
          <ac:spMkLst>
            <pc:docMk/>
            <pc:sldMk cId="409308405" sldId="319"/>
            <ac:spMk id="4" creationId="{6BA38AFA-B4FC-3ADA-819B-FEE1C71AFB31}"/>
          </ac:spMkLst>
        </pc:spChg>
        <pc:spChg chg="del">
          <ac:chgData name="Bathen  Marianne" userId="40032b85-13f4-4a3d-a3f5-3dc67848b475" providerId="ADAL" clId="{4E76BC83-81EE-450C-A630-E4391F4FF486}" dt="2023-09-07T14:00:48.774" v="5959"/>
          <ac:spMkLst>
            <pc:docMk/>
            <pc:sldMk cId="409308405" sldId="319"/>
            <ac:spMk id="4" creationId="{BA07847E-EC79-7C46-37BB-B65FBD3B8AB2}"/>
          </ac:spMkLst>
        </pc:spChg>
        <pc:spChg chg="add del mod">
          <ac:chgData name="Bathen  Marianne" userId="40032b85-13f4-4a3d-a3f5-3dc67848b475" providerId="ADAL" clId="{4E76BC83-81EE-450C-A630-E4391F4FF486}" dt="2023-09-11T19:07:18.197" v="32943" actId="478"/>
          <ac:spMkLst>
            <pc:docMk/>
            <pc:sldMk cId="409308405" sldId="319"/>
            <ac:spMk id="5" creationId="{6BD4BB17-D09B-6CE3-A484-8C05865A1B7F}"/>
          </ac:spMkLst>
        </pc:spChg>
        <pc:spChg chg="add mod">
          <ac:chgData name="Bathen  Marianne" userId="40032b85-13f4-4a3d-a3f5-3dc67848b475" providerId="ADAL" clId="{4E76BC83-81EE-450C-A630-E4391F4FF486}" dt="2023-09-09T13:53:05.929" v="23449" actId="207"/>
          <ac:spMkLst>
            <pc:docMk/>
            <pc:sldMk cId="409308405" sldId="319"/>
            <ac:spMk id="6" creationId="{DC71C3E4-FAD6-7053-5587-C1A8CB890C0E}"/>
          </ac:spMkLst>
        </pc:spChg>
        <pc:spChg chg="add del mod">
          <ac:chgData name="Bathen  Marianne" userId="40032b85-13f4-4a3d-a3f5-3dc67848b475" providerId="ADAL" clId="{4E76BC83-81EE-450C-A630-E4391F4FF486}" dt="2023-09-12T10:52:00.509" v="33299" actId="478"/>
          <ac:spMkLst>
            <pc:docMk/>
            <pc:sldMk cId="409308405" sldId="319"/>
            <ac:spMk id="7" creationId="{85B0CC0A-2909-183F-95B3-8DF4E16BC484}"/>
          </ac:spMkLst>
        </pc:spChg>
        <pc:spChg chg="add del mod ord">
          <ac:chgData name="Bathen  Marianne" userId="40032b85-13f4-4a3d-a3f5-3dc67848b475" providerId="ADAL" clId="{4E76BC83-81EE-450C-A630-E4391F4FF486}" dt="2023-09-12T10:54:52.230" v="33360" actId="478"/>
          <ac:spMkLst>
            <pc:docMk/>
            <pc:sldMk cId="409308405" sldId="319"/>
            <ac:spMk id="10" creationId="{70CE44AA-2D68-183F-33B2-E777AD83737D}"/>
          </ac:spMkLst>
        </pc:spChg>
        <pc:spChg chg="add del mod">
          <ac:chgData name="Bathen  Marianne" userId="40032b85-13f4-4a3d-a3f5-3dc67848b475" providerId="ADAL" clId="{4E76BC83-81EE-450C-A630-E4391F4FF486}" dt="2023-09-12T10:54:59.637" v="33361"/>
          <ac:spMkLst>
            <pc:docMk/>
            <pc:sldMk cId="409308405" sldId="319"/>
            <ac:spMk id="12" creationId="{8DB70A0F-AE55-DCAA-C167-87B4C9BA1FB3}"/>
          </ac:spMkLst>
        </pc:spChg>
        <pc:spChg chg="add del mod">
          <ac:chgData name="Bathen  Marianne" userId="40032b85-13f4-4a3d-a3f5-3dc67848b475" providerId="ADAL" clId="{4E76BC83-81EE-450C-A630-E4391F4FF486}" dt="2023-09-12T10:56:23.411" v="33425" actId="478"/>
          <ac:spMkLst>
            <pc:docMk/>
            <pc:sldMk cId="409308405" sldId="319"/>
            <ac:spMk id="16" creationId="{387A5A24-9060-31C0-FEE5-6D15AEFE787D}"/>
          </ac:spMkLst>
        </pc:spChg>
        <pc:spChg chg="add mod">
          <ac:chgData name="Bathen  Marianne" userId="40032b85-13f4-4a3d-a3f5-3dc67848b475" providerId="ADAL" clId="{4E76BC83-81EE-450C-A630-E4391F4FF486}" dt="2023-09-12T12:36:37.769" v="34533" actId="403"/>
          <ac:spMkLst>
            <pc:docMk/>
            <pc:sldMk cId="409308405" sldId="319"/>
            <ac:spMk id="18" creationId="{B384D842-B910-FA51-2F38-86536FFD24CC}"/>
          </ac:spMkLst>
        </pc:spChg>
        <pc:graphicFrameChg chg="add del mod">
          <ac:chgData name="Bathen  Marianne" userId="40032b85-13f4-4a3d-a3f5-3dc67848b475" providerId="ADAL" clId="{4E76BC83-81EE-450C-A630-E4391F4FF486}" dt="2023-09-12T10:52:17.440" v="33305" actId="478"/>
          <ac:graphicFrameMkLst>
            <pc:docMk/>
            <pc:sldMk cId="409308405" sldId="319"/>
            <ac:graphicFrameMk id="9" creationId="{81F68EEC-3B5C-9047-E69A-1F58A2B036E6}"/>
          </ac:graphicFrameMkLst>
        </pc:graphicFrameChg>
        <pc:picChg chg="add del mod">
          <ac:chgData name="Bathen  Marianne" userId="40032b85-13f4-4a3d-a3f5-3dc67848b475" providerId="ADAL" clId="{4E76BC83-81EE-450C-A630-E4391F4FF486}" dt="2023-09-07T14:01:04.726" v="5963" actId="21"/>
          <ac:picMkLst>
            <pc:docMk/>
            <pc:sldMk cId="409308405" sldId="319"/>
            <ac:picMk id="6" creationId="{FBAB2C2D-B70E-5C56-4454-2E7D199211BF}"/>
          </ac:picMkLst>
        </pc:picChg>
        <pc:picChg chg="add del mod">
          <ac:chgData name="Bathen  Marianne" userId="40032b85-13f4-4a3d-a3f5-3dc67848b475" providerId="ADAL" clId="{4E76BC83-81EE-450C-A630-E4391F4FF486}" dt="2023-09-12T10:51:58.850" v="33298" actId="478"/>
          <ac:picMkLst>
            <pc:docMk/>
            <pc:sldMk cId="409308405" sldId="319"/>
            <ac:picMk id="8" creationId="{099B2CC0-5BE1-64C5-A577-EC34B04991EF}"/>
          </ac:picMkLst>
        </pc:picChg>
        <pc:picChg chg="add del mod">
          <ac:chgData name="Bathen  Marianne" userId="40032b85-13f4-4a3d-a3f5-3dc67848b475" providerId="ADAL" clId="{4E76BC83-81EE-450C-A630-E4391F4FF486}" dt="2023-09-12T10:56:21.261" v="33423" actId="478"/>
          <ac:picMkLst>
            <pc:docMk/>
            <pc:sldMk cId="409308405" sldId="319"/>
            <ac:picMk id="14" creationId="{31B4CD56-2AF9-5AA6-9E92-87EDCD04B407}"/>
          </ac:picMkLst>
        </pc:picChg>
        <pc:picChg chg="add mod">
          <ac:chgData name="Bathen  Marianne" userId="40032b85-13f4-4a3d-a3f5-3dc67848b475" providerId="ADAL" clId="{4E76BC83-81EE-450C-A630-E4391F4FF486}" dt="2023-09-12T12:36:28.076" v="34517" actId="14826"/>
          <ac:picMkLst>
            <pc:docMk/>
            <pc:sldMk cId="409308405" sldId="319"/>
            <ac:picMk id="17" creationId="{9D9A3395-EAF1-94AA-4A89-E89BB7728853}"/>
          </ac:picMkLst>
        </pc:picChg>
      </pc:sldChg>
      <pc:sldChg chg="addSp delSp modSp new mod modShow modNotesTx">
        <pc:chgData name="Bathen  Marianne" userId="40032b85-13f4-4a3d-a3f5-3dc67848b475" providerId="ADAL" clId="{4E76BC83-81EE-450C-A630-E4391F4FF486}" dt="2023-09-12T10:58:17.476" v="33517" actId="20577"/>
        <pc:sldMkLst>
          <pc:docMk/>
          <pc:sldMk cId="1368429130" sldId="320"/>
        </pc:sldMkLst>
        <pc:spChg chg="mod">
          <ac:chgData name="Bathen  Marianne" userId="40032b85-13f4-4a3d-a3f5-3dc67848b475" providerId="ADAL" clId="{4E76BC83-81EE-450C-A630-E4391F4FF486}" dt="2023-09-11T16:05:35.781" v="29520" actId="20577"/>
          <ac:spMkLst>
            <pc:docMk/>
            <pc:sldMk cId="1368429130" sldId="320"/>
            <ac:spMk id="3" creationId="{A78B1D08-165D-BCAA-5EC7-1B34CAC79DC0}"/>
          </ac:spMkLst>
        </pc:spChg>
        <pc:spChg chg="del">
          <ac:chgData name="Bathen  Marianne" userId="40032b85-13f4-4a3d-a3f5-3dc67848b475" providerId="ADAL" clId="{4E76BC83-81EE-450C-A630-E4391F4FF486}" dt="2023-09-07T14:01:06.238" v="5964"/>
          <ac:spMkLst>
            <pc:docMk/>
            <pc:sldMk cId="1368429130" sldId="320"/>
            <ac:spMk id="4" creationId="{62DDBDB3-9A79-8494-5DDE-293A9CC47D32}"/>
          </ac:spMkLst>
        </pc:spChg>
        <pc:spChg chg="add mod">
          <ac:chgData name="Bathen  Marianne" userId="40032b85-13f4-4a3d-a3f5-3dc67848b475" providerId="ADAL" clId="{4E76BC83-81EE-450C-A630-E4391F4FF486}" dt="2023-09-09T13:53:13.031" v="23450"/>
          <ac:spMkLst>
            <pc:docMk/>
            <pc:sldMk cId="1368429130" sldId="320"/>
            <ac:spMk id="4" creationId="{8A670CC8-F457-ED74-A98F-0D441D906C51}"/>
          </ac:spMkLst>
        </pc:spChg>
        <pc:spChg chg="add mod">
          <ac:chgData name="Bathen  Marianne" userId="40032b85-13f4-4a3d-a3f5-3dc67848b475" providerId="ADAL" clId="{4E76BC83-81EE-450C-A630-E4391F4FF486}" dt="2023-09-11T16:05:13.719" v="29476" actId="1076"/>
          <ac:spMkLst>
            <pc:docMk/>
            <pc:sldMk cId="1368429130" sldId="320"/>
            <ac:spMk id="6" creationId="{EA655C99-1FDE-01EA-36AB-59B52357CFC4}"/>
          </ac:spMkLst>
        </pc:spChg>
        <pc:picChg chg="add mod">
          <ac:chgData name="Bathen  Marianne" userId="40032b85-13f4-4a3d-a3f5-3dc67848b475" providerId="ADAL" clId="{4E76BC83-81EE-450C-A630-E4391F4FF486}" dt="2023-09-11T16:05:06.577" v="29475" actId="14100"/>
          <ac:picMkLst>
            <pc:docMk/>
            <pc:sldMk cId="1368429130" sldId="320"/>
            <ac:picMk id="5" creationId="{B704976B-D6BB-A54D-76A1-720054A4EBDF}"/>
          </ac:picMkLst>
        </pc:picChg>
      </pc:sldChg>
      <pc:sldChg chg="modSp add mod modNotesTx">
        <pc:chgData name="Bathen  Marianne" userId="40032b85-13f4-4a3d-a3f5-3dc67848b475" providerId="ADAL" clId="{4E76BC83-81EE-450C-A630-E4391F4FF486}" dt="2023-09-12T11:27:21.313" v="33856" actId="20577"/>
        <pc:sldMkLst>
          <pc:docMk/>
          <pc:sldMk cId="205987189" sldId="321"/>
        </pc:sldMkLst>
        <pc:spChg chg="mod">
          <ac:chgData name="Bathen  Marianne" userId="40032b85-13f4-4a3d-a3f5-3dc67848b475" providerId="ADAL" clId="{4E76BC83-81EE-450C-A630-E4391F4FF486}" dt="2023-09-11T15:23:23.189" v="28756" actId="20577"/>
          <ac:spMkLst>
            <pc:docMk/>
            <pc:sldMk cId="205987189" sldId="321"/>
            <ac:spMk id="16" creationId="{884856CD-C491-9306-E10C-1DD801C5FE5F}"/>
          </ac:spMkLst>
        </pc:spChg>
        <pc:spChg chg="mod">
          <ac:chgData name="Bathen  Marianne" userId="40032b85-13f4-4a3d-a3f5-3dc67848b475" providerId="ADAL" clId="{4E76BC83-81EE-450C-A630-E4391F4FF486}" dt="2023-09-11T15:24:43.080" v="28764" actId="403"/>
          <ac:spMkLst>
            <pc:docMk/>
            <pc:sldMk cId="205987189" sldId="321"/>
            <ac:spMk id="28" creationId="{A6401E33-09BE-95EC-308F-04E2A0BE0E10}"/>
          </ac:spMkLst>
        </pc:spChg>
        <pc:spChg chg="mod">
          <ac:chgData name="Bathen  Marianne" userId="40032b85-13f4-4a3d-a3f5-3dc67848b475" providerId="ADAL" clId="{4E76BC83-81EE-450C-A630-E4391F4FF486}" dt="2023-09-11T15:24:43.080" v="28764" actId="403"/>
          <ac:spMkLst>
            <pc:docMk/>
            <pc:sldMk cId="205987189" sldId="321"/>
            <ac:spMk id="29" creationId="{37334F48-1AC9-CA1D-C0BD-9F4871D43019}"/>
          </ac:spMkLst>
        </pc:spChg>
        <pc:spChg chg="mod">
          <ac:chgData name="Bathen  Marianne" userId="40032b85-13f4-4a3d-a3f5-3dc67848b475" providerId="ADAL" clId="{4E76BC83-81EE-450C-A630-E4391F4FF486}" dt="2023-09-11T15:24:43.080" v="28764" actId="403"/>
          <ac:spMkLst>
            <pc:docMk/>
            <pc:sldMk cId="205987189" sldId="321"/>
            <ac:spMk id="30" creationId="{4E25E082-7C8E-307B-13DE-BB42EBCBAB09}"/>
          </ac:spMkLst>
        </pc:spChg>
        <pc:graphicFrameChg chg="mod modGraphic">
          <ac:chgData name="Bathen  Marianne" userId="40032b85-13f4-4a3d-a3f5-3dc67848b475" providerId="ADAL" clId="{4E76BC83-81EE-450C-A630-E4391F4FF486}" dt="2023-09-11T15:24:27.442" v="28762" actId="403"/>
          <ac:graphicFrameMkLst>
            <pc:docMk/>
            <pc:sldMk cId="205987189" sldId="321"/>
            <ac:graphicFrameMk id="21" creationId="{1A3B4634-8CD3-E7D3-B8EE-D3FE8D69691E}"/>
          </ac:graphicFrameMkLst>
        </pc:graphicFrameChg>
      </pc:sldChg>
      <pc:sldChg chg="add del">
        <pc:chgData name="Bathen  Marianne" userId="40032b85-13f4-4a3d-a3f5-3dc67848b475" providerId="ADAL" clId="{4E76BC83-81EE-450C-A630-E4391F4FF486}" dt="2023-09-11T11:18:41.427" v="28083" actId="2696"/>
        <pc:sldMkLst>
          <pc:docMk/>
          <pc:sldMk cId="1086893245" sldId="321"/>
        </pc:sldMkLst>
      </pc:sldChg>
      <pc:sldChg chg="addSp delSp modSp new del mod modClrScheme chgLayout">
        <pc:chgData name="Bathen  Marianne" userId="40032b85-13f4-4a3d-a3f5-3dc67848b475" providerId="ADAL" clId="{4E76BC83-81EE-450C-A630-E4391F4FF486}" dt="2023-09-10T21:56:37.552" v="26305" actId="2696"/>
        <pc:sldMkLst>
          <pc:docMk/>
          <pc:sldMk cId="2530464221" sldId="321"/>
        </pc:sldMkLst>
        <pc:spChg chg="mod ord">
          <ac:chgData name="Bathen  Marianne" userId="40032b85-13f4-4a3d-a3f5-3dc67848b475" providerId="ADAL" clId="{4E76BC83-81EE-450C-A630-E4391F4FF486}" dt="2023-09-08T11:23:52.623" v="8065" actId="700"/>
          <ac:spMkLst>
            <pc:docMk/>
            <pc:sldMk cId="2530464221" sldId="321"/>
            <ac:spMk id="2" creationId="{B35534FB-9D1C-0E17-F349-5E1BA72C7871}"/>
          </ac:spMkLst>
        </pc:spChg>
        <pc:spChg chg="del mod ord">
          <ac:chgData name="Bathen  Marianne" userId="40032b85-13f4-4a3d-a3f5-3dc67848b475" providerId="ADAL" clId="{4E76BC83-81EE-450C-A630-E4391F4FF486}" dt="2023-09-08T11:16:58.100" v="7838" actId="700"/>
          <ac:spMkLst>
            <pc:docMk/>
            <pc:sldMk cId="2530464221" sldId="321"/>
            <ac:spMk id="3" creationId="{33802434-C7E8-2E0B-1692-1051B8CE51B8}"/>
          </ac:spMkLst>
        </pc:spChg>
        <pc:spChg chg="del">
          <ac:chgData name="Bathen  Marianne" userId="40032b85-13f4-4a3d-a3f5-3dc67848b475" providerId="ADAL" clId="{4E76BC83-81EE-450C-A630-E4391F4FF486}" dt="2023-09-08T11:16:58.100" v="7838" actId="700"/>
          <ac:spMkLst>
            <pc:docMk/>
            <pc:sldMk cId="2530464221" sldId="321"/>
            <ac:spMk id="4" creationId="{83435A2C-80A0-7DFF-5236-9E729EA4C6F6}"/>
          </ac:spMkLst>
        </pc:spChg>
        <pc:spChg chg="del mod ord">
          <ac:chgData name="Bathen  Marianne" userId="40032b85-13f4-4a3d-a3f5-3dc67848b475" providerId="ADAL" clId="{4E76BC83-81EE-450C-A630-E4391F4FF486}" dt="2023-09-08T11:16:58.100" v="7838" actId="700"/>
          <ac:spMkLst>
            <pc:docMk/>
            <pc:sldMk cId="2530464221" sldId="321"/>
            <ac:spMk id="5" creationId="{A74C8EBE-9785-52EE-C28F-15199F773E00}"/>
          </ac:spMkLst>
        </pc:spChg>
        <pc:spChg chg="del">
          <ac:chgData name="Bathen  Marianne" userId="40032b85-13f4-4a3d-a3f5-3dc67848b475" providerId="ADAL" clId="{4E76BC83-81EE-450C-A630-E4391F4FF486}" dt="2023-09-08T11:16:58.100" v="7838" actId="700"/>
          <ac:spMkLst>
            <pc:docMk/>
            <pc:sldMk cId="2530464221" sldId="321"/>
            <ac:spMk id="6" creationId="{CA6BFCFB-E26B-29E1-905B-8419C306577D}"/>
          </ac:spMkLst>
        </pc:spChg>
        <pc:spChg chg="del">
          <ac:chgData name="Bathen  Marianne" userId="40032b85-13f4-4a3d-a3f5-3dc67848b475" providerId="ADAL" clId="{4E76BC83-81EE-450C-A630-E4391F4FF486}" dt="2023-09-08T11:16:58.100" v="7838" actId="700"/>
          <ac:spMkLst>
            <pc:docMk/>
            <pc:sldMk cId="2530464221" sldId="321"/>
            <ac:spMk id="7" creationId="{473E981B-7B1B-9567-7063-BA128F1273AA}"/>
          </ac:spMkLst>
        </pc:spChg>
        <pc:spChg chg="add mod ord">
          <ac:chgData name="Bathen  Marianne" userId="40032b85-13f4-4a3d-a3f5-3dc67848b475" providerId="ADAL" clId="{4E76BC83-81EE-450C-A630-E4391F4FF486}" dt="2023-09-08T11:50:15.912" v="9096" actId="14100"/>
          <ac:spMkLst>
            <pc:docMk/>
            <pc:sldMk cId="2530464221" sldId="321"/>
            <ac:spMk id="8" creationId="{AADB0673-AFBB-8624-191E-A1525E565AB1}"/>
          </ac:spMkLst>
        </pc:spChg>
        <pc:spChg chg="add del mod ord">
          <ac:chgData name="Bathen  Marianne" userId="40032b85-13f4-4a3d-a3f5-3dc67848b475" providerId="ADAL" clId="{4E76BC83-81EE-450C-A630-E4391F4FF486}" dt="2023-09-08T11:19:42.025" v="7861" actId="3680"/>
          <ac:spMkLst>
            <pc:docMk/>
            <pc:sldMk cId="2530464221" sldId="321"/>
            <ac:spMk id="9" creationId="{5B89A086-5E74-7B2A-FBB6-F2E9959FED21}"/>
          </ac:spMkLst>
        </pc:spChg>
        <pc:spChg chg="add del mod ord">
          <ac:chgData name="Bathen  Marianne" userId="40032b85-13f4-4a3d-a3f5-3dc67848b475" providerId="ADAL" clId="{4E76BC83-81EE-450C-A630-E4391F4FF486}" dt="2023-09-08T11:23:42.064" v="8062" actId="700"/>
          <ac:spMkLst>
            <pc:docMk/>
            <pc:sldMk cId="2530464221" sldId="321"/>
            <ac:spMk id="12" creationId="{1BF81FFA-8BF8-7C21-9937-9208C3614423}"/>
          </ac:spMkLst>
        </pc:spChg>
        <pc:spChg chg="add del mod ord">
          <ac:chgData name="Bathen  Marianne" userId="40032b85-13f4-4a3d-a3f5-3dc67848b475" providerId="ADAL" clId="{4E76BC83-81EE-450C-A630-E4391F4FF486}" dt="2023-09-08T11:23:49.776" v="8064" actId="700"/>
          <ac:spMkLst>
            <pc:docMk/>
            <pc:sldMk cId="2530464221" sldId="321"/>
            <ac:spMk id="13" creationId="{4474EABA-C0C9-4365-D21F-6666D8A0EC43}"/>
          </ac:spMkLst>
        </pc:spChg>
        <pc:spChg chg="add del mod ord">
          <ac:chgData name="Bathen  Marianne" userId="40032b85-13f4-4a3d-a3f5-3dc67848b475" providerId="ADAL" clId="{4E76BC83-81EE-450C-A630-E4391F4FF486}" dt="2023-09-08T11:45:21.674" v="8952" actId="478"/>
          <ac:spMkLst>
            <pc:docMk/>
            <pc:sldMk cId="2530464221" sldId="321"/>
            <ac:spMk id="14" creationId="{D99E2842-5A06-C3FC-A0F5-8DD597208293}"/>
          </ac:spMkLst>
        </pc:spChg>
        <pc:spChg chg="add del mod ord">
          <ac:chgData name="Bathen  Marianne" userId="40032b85-13f4-4a3d-a3f5-3dc67848b475" providerId="ADAL" clId="{4E76BC83-81EE-450C-A630-E4391F4FF486}" dt="2023-09-08T11:48:21.288" v="9023" actId="478"/>
          <ac:spMkLst>
            <pc:docMk/>
            <pc:sldMk cId="2530464221" sldId="321"/>
            <ac:spMk id="15" creationId="{CB9B725D-E86A-8CA3-3C41-E5C67B409DFD}"/>
          </ac:spMkLst>
        </pc:spChg>
        <pc:spChg chg="add del mod ord">
          <ac:chgData name="Bathen  Marianne" userId="40032b85-13f4-4a3d-a3f5-3dc67848b475" providerId="ADAL" clId="{4E76BC83-81EE-450C-A630-E4391F4FF486}" dt="2023-09-09T14:42:31.585" v="24933" actId="403"/>
          <ac:spMkLst>
            <pc:docMk/>
            <pc:sldMk cId="2530464221" sldId="321"/>
            <ac:spMk id="16" creationId="{884856CD-C491-9306-E10C-1DD801C5FE5F}"/>
          </ac:spMkLst>
        </pc:spChg>
        <pc:spChg chg="add del mod">
          <ac:chgData name="Bathen  Marianne" userId="40032b85-13f4-4a3d-a3f5-3dc67848b475" providerId="ADAL" clId="{4E76BC83-81EE-450C-A630-E4391F4FF486}" dt="2023-09-08T11:45:21.674" v="8952" actId="478"/>
          <ac:spMkLst>
            <pc:docMk/>
            <pc:sldMk cId="2530464221" sldId="321"/>
            <ac:spMk id="18" creationId="{C4B49679-CB06-D755-B82B-4A86EA0EB72A}"/>
          </ac:spMkLst>
        </pc:spChg>
        <pc:spChg chg="add del mod">
          <ac:chgData name="Bathen  Marianne" userId="40032b85-13f4-4a3d-a3f5-3dc67848b475" providerId="ADAL" clId="{4E76BC83-81EE-450C-A630-E4391F4FF486}" dt="2023-09-08T11:45:23.741" v="8953" actId="478"/>
          <ac:spMkLst>
            <pc:docMk/>
            <pc:sldMk cId="2530464221" sldId="321"/>
            <ac:spMk id="23" creationId="{D71A5026-3BEA-B3CC-1ACC-72BC1A19496F}"/>
          </ac:spMkLst>
        </pc:spChg>
        <pc:spChg chg="add del mod">
          <ac:chgData name="Bathen  Marianne" userId="40032b85-13f4-4a3d-a3f5-3dc67848b475" providerId="ADAL" clId="{4E76BC83-81EE-450C-A630-E4391F4FF486}" dt="2023-09-08T11:45:23.741" v="8953" actId="478"/>
          <ac:spMkLst>
            <pc:docMk/>
            <pc:sldMk cId="2530464221" sldId="321"/>
            <ac:spMk id="25" creationId="{3E3D3EBA-9BED-B609-EBBF-DA83B791F146}"/>
          </ac:spMkLst>
        </pc:spChg>
        <pc:spChg chg="add del mod">
          <ac:chgData name="Bathen  Marianne" userId="40032b85-13f4-4a3d-a3f5-3dc67848b475" providerId="ADAL" clId="{4E76BC83-81EE-450C-A630-E4391F4FF486}" dt="2023-09-08T11:48:22.866" v="9024" actId="478"/>
          <ac:spMkLst>
            <pc:docMk/>
            <pc:sldMk cId="2530464221" sldId="321"/>
            <ac:spMk id="27" creationId="{1A11A824-EF2D-1FBF-2A3C-FE143E9877DC}"/>
          </ac:spMkLst>
        </pc:spChg>
        <pc:spChg chg="add mod">
          <ac:chgData name="Bathen  Marianne" userId="40032b85-13f4-4a3d-a3f5-3dc67848b475" providerId="ADAL" clId="{4E76BC83-81EE-450C-A630-E4391F4FF486}" dt="2023-09-08T11:52:42.662" v="9157" actId="164"/>
          <ac:spMkLst>
            <pc:docMk/>
            <pc:sldMk cId="2530464221" sldId="321"/>
            <ac:spMk id="28" creationId="{A6401E33-09BE-95EC-308F-04E2A0BE0E10}"/>
          </ac:spMkLst>
        </pc:spChg>
        <pc:spChg chg="add mod">
          <ac:chgData name="Bathen  Marianne" userId="40032b85-13f4-4a3d-a3f5-3dc67848b475" providerId="ADAL" clId="{4E76BC83-81EE-450C-A630-E4391F4FF486}" dt="2023-09-08T11:52:42.662" v="9157" actId="164"/>
          <ac:spMkLst>
            <pc:docMk/>
            <pc:sldMk cId="2530464221" sldId="321"/>
            <ac:spMk id="29" creationId="{37334F48-1AC9-CA1D-C0BD-9F4871D43019}"/>
          </ac:spMkLst>
        </pc:spChg>
        <pc:spChg chg="add mod">
          <ac:chgData name="Bathen  Marianne" userId="40032b85-13f4-4a3d-a3f5-3dc67848b475" providerId="ADAL" clId="{4E76BC83-81EE-450C-A630-E4391F4FF486}" dt="2023-09-08T11:58:38.752" v="9478" actId="20577"/>
          <ac:spMkLst>
            <pc:docMk/>
            <pc:sldMk cId="2530464221" sldId="321"/>
            <ac:spMk id="30" creationId="{4E25E082-7C8E-307B-13DE-BB42EBCBAB09}"/>
          </ac:spMkLst>
        </pc:spChg>
        <pc:spChg chg="add del mod">
          <ac:chgData name="Bathen  Marianne" userId="40032b85-13f4-4a3d-a3f5-3dc67848b475" providerId="ADAL" clId="{4E76BC83-81EE-450C-A630-E4391F4FF486}" dt="2023-09-08T11:58:29.520" v="9429" actId="478"/>
          <ac:spMkLst>
            <pc:docMk/>
            <pc:sldMk cId="2530464221" sldId="321"/>
            <ac:spMk id="32" creationId="{8AC6AB2F-A0A7-B404-DEF1-1859F4A84D85}"/>
          </ac:spMkLst>
        </pc:spChg>
        <pc:spChg chg="add del mod">
          <ac:chgData name="Bathen  Marianne" userId="40032b85-13f4-4a3d-a3f5-3dc67848b475" providerId="ADAL" clId="{4E76BC83-81EE-450C-A630-E4391F4FF486}" dt="2023-09-08T11:58:28.849" v="9428" actId="478"/>
          <ac:spMkLst>
            <pc:docMk/>
            <pc:sldMk cId="2530464221" sldId="321"/>
            <ac:spMk id="33" creationId="{05CEB840-9E42-2540-E32E-AC388934D529}"/>
          </ac:spMkLst>
        </pc:spChg>
        <pc:spChg chg="add mod">
          <ac:chgData name="Bathen  Marianne" userId="40032b85-13f4-4a3d-a3f5-3dc67848b475" providerId="ADAL" clId="{4E76BC83-81EE-450C-A630-E4391F4FF486}" dt="2023-09-08T12:17:59" v="10382" actId="207"/>
          <ac:spMkLst>
            <pc:docMk/>
            <pc:sldMk cId="2530464221" sldId="321"/>
            <ac:spMk id="34" creationId="{AC678668-0290-E3DB-D227-6076570C71D1}"/>
          </ac:spMkLst>
        </pc:spChg>
        <pc:grpChg chg="add mod">
          <ac:chgData name="Bathen  Marianne" userId="40032b85-13f4-4a3d-a3f5-3dc67848b475" providerId="ADAL" clId="{4E76BC83-81EE-450C-A630-E4391F4FF486}" dt="2023-09-08T11:53:21.700" v="9168" actId="1076"/>
          <ac:grpSpMkLst>
            <pc:docMk/>
            <pc:sldMk cId="2530464221" sldId="321"/>
            <ac:grpSpMk id="31" creationId="{6C8FE7C9-44F0-45AC-BA08-6DCB38260310}"/>
          </ac:grpSpMkLst>
        </pc:grpChg>
        <pc:graphicFrameChg chg="add del mod ord modGraphic">
          <ac:chgData name="Bathen  Marianne" userId="40032b85-13f4-4a3d-a3f5-3dc67848b475" providerId="ADAL" clId="{4E76BC83-81EE-450C-A630-E4391F4FF486}" dt="2023-09-08T11:27:18.517" v="8236" actId="478"/>
          <ac:graphicFrameMkLst>
            <pc:docMk/>
            <pc:sldMk cId="2530464221" sldId="321"/>
            <ac:graphicFrameMk id="10" creationId="{6D0D0444-57EE-0EA7-8E19-14F8F03F6F8F}"/>
          </ac:graphicFrameMkLst>
        </pc:graphicFrameChg>
        <pc:graphicFrameChg chg="add del mod modGraphic">
          <ac:chgData name="Bathen  Marianne" userId="40032b85-13f4-4a3d-a3f5-3dc67848b475" providerId="ADAL" clId="{4E76BC83-81EE-450C-A630-E4391F4FF486}" dt="2023-09-08T11:27:18.970" v="8237" actId="478"/>
          <ac:graphicFrameMkLst>
            <pc:docMk/>
            <pc:sldMk cId="2530464221" sldId="321"/>
            <ac:graphicFrameMk id="11" creationId="{07314889-2D61-EC53-DB87-C309DE879C27}"/>
          </ac:graphicFrameMkLst>
        </pc:graphicFrameChg>
        <pc:graphicFrameChg chg="add del mod ord modGraphic">
          <ac:chgData name="Bathen  Marianne" userId="40032b85-13f4-4a3d-a3f5-3dc67848b475" providerId="ADAL" clId="{4E76BC83-81EE-450C-A630-E4391F4FF486}" dt="2023-09-08T11:28:49.022" v="8299" actId="3680"/>
          <ac:graphicFrameMkLst>
            <pc:docMk/>
            <pc:sldMk cId="2530464221" sldId="321"/>
            <ac:graphicFrameMk id="19" creationId="{7A19E05E-2173-581B-AA7A-ADACAC57904D}"/>
          </ac:graphicFrameMkLst>
        </pc:graphicFrameChg>
        <pc:graphicFrameChg chg="add del mod modGraphic">
          <ac:chgData name="Bathen  Marianne" userId="40032b85-13f4-4a3d-a3f5-3dc67848b475" providerId="ADAL" clId="{4E76BC83-81EE-450C-A630-E4391F4FF486}" dt="2023-09-08T11:45:21.674" v="8952" actId="478"/>
          <ac:graphicFrameMkLst>
            <pc:docMk/>
            <pc:sldMk cId="2530464221" sldId="321"/>
            <ac:graphicFrameMk id="20" creationId="{4B67D615-F078-2E0C-D501-4A4876B17735}"/>
          </ac:graphicFrameMkLst>
        </pc:graphicFrameChg>
        <pc:graphicFrameChg chg="add mod modGraphic">
          <ac:chgData name="Bathen  Marianne" userId="40032b85-13f4-4a3d-a3f5-3dc67848b475" providerId="ADAL" clId="{4E76BC83-81EE-450C-A630-E4391F4FF486}" dt="2023-09-09T13:32:21.677" v="22524"/>
          <ac:graphicFrameMkLst>
            <pc:docMk/>
            <pc:sldMk cId="2530464221" sldId="321"/>
            <ac:graphicFrameMk id="21" creationId="{1A3B4634-8CD3-E7D3-B8EE-D3FE8D69691E}"/>
          </ac:graphicFrameMkLst>
        </pc:graphicFrameChg>
      </pc:sldChg>
      <pc:sldChg chg="addSp delSp modSp new del mod modClrScheme chgLayout">
        <pc:chgData name="Bathen  Marianne" userId="40032b85-13f4-4a3d-a3f5-3dc67848b475" providerId="ADAL" clId="{4E76BC83-81EE-450C-A630-E4391F4FF486}" dt="2023-09-10T21:56:37.552" v="26305" actId="2696"/>
        <pc:sldMkLst>
          <pc:docMk/>
          <pc:sldMk cId="1427278127" sldId="322"/>
        </pc:sldMkLst>
        <pc:spChg chg="mod ord">
          <ac:chgData name="Bathen  Marianne" userId="40032b85-13f4-4a3d-a3f5-3dc67848b475" providerId="ADAL" clId="{4E76BC83-81EE-450C-A630-E4391F4FF486}" dt="2023-09-08T12:01:00.215" v="9518" actId="700"/>
          <ac:spMkLst>
            <pc:docMk/>
            <pc:sldMk cId="1427278127" sldId="322"/>
            <ac:spMk id="2" creationId="{43112C37-14E3-6528-A996-EAD088138221}"/>
          </ac:spMkLst>
        </pc:spChg>
        <pc:spChg chg="del mod ord">
          <ac:chgData name="Bathen  Marianne" userId="40032b85-13f4-4a3d-a3f5-3dc67848b475" providerId="ADAL" clId="{4E76BC83-81EE-450C-A630-E4391F4FF486}" dt="2023-09-08T11:55:56.953" v="9233" actId="700"/>
          <ac:spMkLst>
            <pc:docMk/>
            <pc:sldMk cId="1427278127" sldId="322"/>
            <ac:spMk id="3" creationId="{DB5D5693-E198-B6AE-2B62-A4B51EB4F21E}"/>
          </ac:spMkLst>
        </pc:spChg>
        <pc:spChg chg="del mod ord">
          <ac:chgData name="Bathen  Marianne" userId="40032b85-13f4-4a3d-a3f5-3dc67848b475" providerId="ADAL" clId="{4E76BC83-81EE-450C-A630-E4391F4FF486}" dt="2023-09-08T11:55:56.953" v="9233" actId="700"/>
          <ac:spMkLst>
            <pc:docMk/>
            <pc:sldMk cId="1427278127" sldId="322"/>
            <ac:spMk id="4" creationId="{70302243-F023-7EE4-D851-84F77C0E4C52}"/>
          </ac:spMkLst>
        </pc:spChg>
        <pc:spChg chg="add del mod">
          <ac:chgData name="Bathen  Marianne" userId="40032b85-13f4-4a3d-a3f5-3dc67848b475" providerId="ADAL" clId="{4E76BC83-81EE-450C-A630-E4391F4FF486}" dt="2023-09-08T12:04:03.192" v="9627" actId="478"/>
          <ac:spMkLst>
            <pc:docMk/>
            <pc:sldMk cId="1427278127" sldId="322"/>
            <ac:spMk id="6" creationId="{F479DB47-FF19-317F-3439-CE214186B1A2}"/>
          </ac:spMkLst>
        </pc:spChg>
        <pc:spChg chg="add del mod ord">
          <ac:chgData name="Bathen  Marianne" userId="40032b85-13f4-4a3d-a3f5-3dc67848b475" providerId="ADAL" clId="{4E76BC83-81EE-450C-A630-E4391F4FF486}" dt="2023-09-08T12:01:00.215" v="9518" actId="700"/>
          <ac:spMkLst>
            <pc:docMk/>
            <pc:sldMk cId="1427278127" sldId="322"/>
            <ac:spMk id="9" creationId="{9AEAF8E5-9C11-75B0-AA45-B44D2477618C}"/>
          </ac:spMkLst>
        </pc:spChg>
        <pc:spChg chg="add del mod ord">
          <ac:chgData name="Bathen  Marianne" userId="40032b85-13f4-4a3d-a3f5-3dc67848b475" providerId="ADAL" clId="{4E76BC83-81EE-450C-A630-E4391F4FF486}" dt="2023-09-08T12:01:00.215" v="9518" actId="700"/>
          <ac:spMkLst>
            <pc:docMk/>
            <pc:sldMk cId="1427278127" sldId="322"/>
            <ac:spMk id="10" creationId="{458B01CE-BAA2-4247-4868-6FBBCD040E41}"/>
          </ac:spMkLst>
        </pc:spChg>
        <pc:spChg chg="add del mod ord">
          <ac:chgData name="Bathen  Marianne" userId="40032b85-13f4-4a3d-a3f5-3dc67848b475" providerId="ADAL" clId="{4E76BC83-81EE-450C-A630-E4391F4FF486}" dt="2023-09-08T12:01:00.215" v="9518" actId="700"/>
          <ac:spMkLst>
            <pc:docMk/>
            <pc:sldMk cId="1427278127" sldId="322"/>
            <ac:spMk id="11" creationId="{9EB8C9EE-9599-E216-D3F8-31D1303A2238}"/>
          </ac:spMkLst>
        </pc:spChg>
        <pc:spChg chg="add del mod ord">
          <ac:chgData name="Bathen  Marianne" userId="40032b85-13f4-4a3d-a3f5-3dc67848b475" providerId="ADAL" clId="{4E76BC83-81EE-450C-A630-E4391F4FF486}" dt="2023-09-08T12:01:00.215" v="9518" actId="700"/>
          <ac:spMkLst>
            <pc:docMk/>
            <pc:sldMk cId="1427278127" sldId="322"/>
            <ac:spMk id="12" creationId="{0B876249-EBCF-ED13-FC9A-9EA6226ADA73}"/>
          </ac:spMkLst>
        </pc:spChg>
        <pc:spChg chg="add del mod ord">
          <ac:chgData name="Bathen  Marianne" userId="40032b85-13f4-4a3d-a3f5-3dc67848b475" providerId="ADAL" clId="{4E76BC83-81EE-450C-A630-E4391F4FF486}" dt="2023-09-08T12:01:00.215" v="9518" actId="700"/>
          <ac:spMkLst>
            <pc:docMk/>
            <pc:sldMk cId="1427278127" sldId="322"/>
            <ac:spMk id="13" creationId="{D1164635-5359-F1CC-D3EC-C271E29DCC10}"/>
          </ac:spMkLst>
        </pc:spChg>
        <pc:spChg chg="add mod ord">
          <ac:chgData name="Bathen  Marianne" userId="40032b85-13f4-4a3d-a3f5-3dc67848b475" providerId="ADAL" clId="{4E76BC83-81EE-450C-A630-E4391F4FF486}" dt="2023-09-09T13:34:09.869" v="22579" actId="20577"/>
          <ac:spMkLst>
            <pc:docMk/>
            <pc:sldMk cId="1427278127" sldId="322"/>
            <ac:spMk id="14" creationId="{B79041C1-C970-31FA-6E47-F13F5736FFF1}"/>
          </ac:spMkLst>
        </pc:spChg>
        <pc:spChg chg="add del mod ord">
          <ac:chgData name="Bathen  Marianne" userId="40032b85-13f4-4a3d-a3f5-3dc67848b475" providerId="ADAL" clId="{4E76BC83-81EE-450C-A630-E4391F4FF486}" dt="2023-09-08T12:01:00.849" v="9519" actId="22"/>
          <ac:spMkLst>
            <pc:docMk/>
            <pc:sldMk cId="1427278127" sldId="322"/>
            <ac:spMk id="15" creationId="{D162B29F-4813-4CD6-6895-50A891BA467E}"/>
          </ac:spMkLst>
        </pc:spChg>
        <pc:spChg chg="add mod">
          <ac:chgData name="Bathen  Marianne" userId="40032b85-13f4-4a3d-a3f5-3dc67848b475" providerId="ADAL" clId="{4E76BC83-81EE-450C-A630-E4391F4FF486}" dt="2023-09-09T13:34:20.974" v="22583" actId="403"/>
          <ac:spMkLst>
            <pc:docMk/>
            <pc:sldMk cId="1427278127" sldId="322"/>
            <ac:spMk id="18" creationId="{706ECFF9-58D4-7789-32D3-0E501318E460}"/>
          </ac:spMkLst>
        </pc:spChg>
        <pc:picChg chg="add mod">
          <ac:chgData name="Bathen  Marianne" userId="40032b85-13f4-4a3d-a3f5-3dc67848b475" providerId="ADAL" clId="{4E76BC83-81EE-450C-A630-E4391F4FF486}" dt="2023-09-09T13:34:25.274" v="22589" actId="1036"/>
          <ac:picMkLst>
            <pc:docMk/>
            <pc:sldMk cId="1427278127" sldId="322"/>
            <ac:picMk id="4" creationId="{5BF21914-BAF4-59EF-D959-48C1CB86780E}"/>
          </ac:picMkLst>
        </pc:picChg>
        <pc:picChg chg="add del mod">
          <ac:chgData name="Bathen  Marianne" userId="40032b85-13f4-4a3d-a3f5-3dc67848b475" providerId="ADAL" clId="{4E76BC83-81EE-450C-A630-E4391F4FF486}" dt="2023-09-08T11:45:12.372" v="8951" actId="478"/>
          <ac:picMkLst>
            <pc:docMk/>
            <pc:sldMk cId="1427278127" sldId="322"/>
            <ac:picMk id="6" creationId="{9EE323B3-7292-4FF1-AF8B-0B4BA242694D}"/>
          </ac:picMkLst>
        </pc:picChg>
        <pc:picChg chg="add del mod">
          <ac:chgData name="Bathen  Marianne" userId="40032b85-13f4-4a3d-a3f5-3dc67848b475" providerId="ADAL" clId="{4E76BC83-81EE-450C-A630-E4391F4FF486}" dt="2023-09-08T11:45:12.078" v="8950" actId="478"/>
          <ac:picMkLst>
            <pc:docMk/>
            <pc:sldMk cId="1427278127" sldId="322"/>
            <ac:picMk id="8" creationId="{C35BF3AE-7FEA-08D1-1F7B-1FA4337B36DD}"/>
          </ac:picMkLst>
        </pc:picChg>
        <pc:picChg chg="add del mod ord">
          <ac:chgData name="Bathen  Marianne" userId="40032b85-13f4-4a3d-a3f5-3dc67848b475" providerId="ADAL" clId="{4E76BC83-81EE-450C-A630-E4391F4FF486}" dt="2023-09-08T12:04:00.295" v="9626" actId="478"/>
          <ac:picMkLst>
            <pc:docMk/>
            <pc:sldMk cId="1427278127" sldId="322"/>
            <ac:picMk id="17" creationId="{252E556C-4413-99ED-BB1A-5C209EA1E8C3}"/>
          </ac:picMkLst>
        </pc:picChg>
      </pc:sldChg>
      <pc:sldChg chg="modSp add mod">
        <pc:chgData name="Bathen  Marianne" userId="40032b85-13f4-4a3d-a3f5-3dc67848b475" providerId="ADAL" clId="{4E76BC83-81EE-450C-A630-E4391F4FF486}" dt="2023-09-11T15:27:09.152" v="28794" actId="1037"/>
        <pc:sldMkLst>
          <pc:docMk/>
          <pc:sldMk cId="1589048185" sldId="322"/>
        </pc:sldMkLst>
        <pc:spChg chg="mod">
          <ac:chgData name="Bathen  Marianne" userId="40032b85-13f4-4a3d-a3f5-3dc67848b475" providerId="ADAL" clId="{4E76BC83-81EE-450C-A630-E4391F4FF486}" dt="2023-09-11T15:26:41.246" v="28785" actId="403"/>
          <ac:spMkLst>
            <pc:docMk/>
            <pc:sldMk cId="1589048185" sldId="322"/>
            <ac:spMk id="18" creationId="{706ECFF9-58D4-7789-32D3-0E501318E460}"/>
          </ac:spMkLst>
        </pc:spChg>
        <pc:picChg chg="mod">
          <ac:chgData name="Bathen  Marianne" userId="40032b85-13f4-4a3d-a3f5-3dc67848b475" providerId="ADAL" clId="{4E76BC83-81EE-450C-A630-E4391F4FF486}" dt="2023-09-11T15:27:09.152" v="28794" actId="1037"/>
          <ac:picMkLst>
            <pc:docMk/>
            <pc:sldMk cId="1589048185" sldId="322"/>
            <ac:picMk id="4" creationId="{5BF21914-BAF4-59EF-D959-48C1CB86780E}"/>
          </ac:picMkLst>
        </pc:picChg>
      </pc:sldChg>
      <pc:sldChg chg="add del">
        <pc:chgData name="Bathen  Marianne" userId="40032b85-13f4-4a3d-a3f5-3dc67848b475" providerId="ADAL" clId="{4E76BC83-81EE-450C-A630-E4391F4FF486}" dt="2023-09-11T11:18:41.427" v="28083" actId="2696"/>
        <pc:sldMkLst>
          <pc:docMk/>
          <pc:sldMk cId="3663991057" sldId="322"/>
        </pc:sldMkLst>
      </pc:sldChg>
      <pc:sldChg chg="new del">
        <pc:chgData name="Bathen  Marianne" userId="40032b85-13f4-4a3d-a3f5-3dc67848b475" providerId="ADAL" clId="{4E76BC83-81EE-450C-A630-E4391F4FF486}" dt="2023-09-08T12:02:04.008" v="9609" actId="47"/>
        <pc:sldMkLst>
          <pc:docMk/>
          <pc:sldMk cId="1837332615" sldId="323"/>
        </pc:sldMkLst>
      </pc:sldChg>
      <pc:sldChg chg="modSp add mod">
        <pc:chgData name="Bathen  Marianne" userId="40032b85-13f4-4a3d-a3f5-3dc67848b475" providerId="ADAL" clId="{4E76BC83-81EE-450C-A630-E4391F4FF486}" dt="2023-09-11T15:26:25.193" v="28783" actId="20577"/>
        <pc:sldMkLst>
          <pc:docMk/>
          <pc:sldMk cId="696623539" sldId="324"/>
        </pc:sldMkLst>
        <pc:spChg chg="mod">
          <ac:chgData name="Bathen  Marianne" userId="40032b85-13f4-4a3d-a3f5-3dc67848b475" providerId="ADAL" clId="{4E76BC83-81EE-450C-A630-E4391F4FF486}" dt="2023-09-11T15:26:25.193" v="28783" actId="20577"/>
          <ac:spMkLst>
            <pc:docMk/>
            <pc:sldMk cId="696623539" sldId="324"/>
            <ac:spMk id="16" creationId="{884856CD-C491-9306-E10C-1DD801C5FE5F}"/>
          </ac:spMkLst>
        </pc:spChg>
        <pc:spChg chg="mod">
          <ac:chgData name="Bathen  Marianne" userId="40032b85-13f4-4a3d-a3f5-3dc67848b475" providerId="ADAL" clId="{4E76BC83-81EE-450C-A630-E4391F4FF486}" dt="2023-09-11T15:25:06.962" v="28769" actId="403"/>
          <ac:spMkLst>
            <pc:docMk/>
            <pc:sldMk cId="696623539" sldId="324"/>
            <ac:spMk id="28" creationId="{A6401E33-09BE-95EC-308F-04E2A0BE0E10}"/>
          </ac:spMkLst>
        </pc:spChg>
        <pc:spChg chg="mod">
          <ac:chgData name="Bathen  Marianne" userId="40032b85-13f4-4a3d-a3f5-3dc67848b475" providerId="ADAL" clId="{4E76BC83-81EE-450C-A630-E4391F4FF486}" dt="2023-09-11T15:25:02.974" v="28768" actId="403"/>
          <ac:spMkLst>
            <pc:docMk/>
            <pc:sldMk cId="696623539" sldId="324"/>
            <ac:spMk id="29" creationId="{37334F48-1AC9-CA1D-C0BD-9F4871D43019}"/>
          </ac:spMkLst>
        </pc:spChg>
        <pc:spChg chg="mod">
          <ac:chgData name="Bathen  Marianne" userId="40032b85-13f4-4a3d-a3f5-3dc67848b475" providerId="ADAL" clId="{4E76BC83-81EE-450C-A630-E4391F4FF486}" dt="2023-09-11T15:24:56.889" v="28767" actId="404"/>
          <ac:spMkLst>
            <pc:docMk/>
            <pc:sldMk cId="696623539" sldId="324"/>
            <ac:spMk id="30" creationId="{4E25E082-7C8E-307B-13DE-BB42EBCBAB09}"/>
          </ac:spMkLst>
        </pc:spChg>
        <pc:spChg chg="mod">
          <ac:chgData name="Bathen  Marianne" userId="40032b85-13f4-4a3d-a3f5-3dc67848b475" providerId="ADAL" clId="{4E76BC83-81EE-450C-A630-E4391F4FF486}" dt="2023-09-11T15:26:07.208" v="28780" actId="1076"/>
          <ac:spMkLst>
            <pc:docMk/>
            <pc:sldMk cId="696623539" sldId="324"/>
            <ac:spMk id="33" creationId="{05CEB840-9E42-2540-E32E-AC388934D529}"/>
          </ac:spMkLst>
        </pc:spChg>
        <pc:graphicFrameChg chg="modGraphic">
          <ac:chgData name="Bathen  Marianne" userId="40032b85-13f4-4a3d-a3f5-3dc67848b475" providerId="ADAL" clId="{4E76BC83-81EE-450C-A630-E4391F4FF486}" dt="2023-09-11T15:25:34.553" v="28772" actId="403"/>
          <ac:graphicFrameMkLst>
            <pc:docMk/>
            <pc:sldMk cId="696623539" sldId="324"/>
            <ac:graphicFrameMk id="21" creationId="{1A3B4634-8CD3-E7D3-B8EE-D3FE8D69691E}"/>
          </ac:graphicFrameMkLst>
        </pc:graphicFrameChg>
      </pc:sldChg>
      <pc:sldChg chg="add del">
        <pc:chgData name="Bathen  Marianne" userId="40032b85-13f4-4a3d-a3f5-3dc67848b475" providerId="ADAL" clId="{4E76BC83-81EE-450C-A630-E4391F4FF486}" dt="2023-09-11T11:18:41.427" v="28083" actId="2696"/>
        <pc:sldMkLst>
          <pc:docMk/>
          <pc:sldMk cId="1564698501" sldId="324"/>
        </pc:sldMkLst>
      </pc:sldChg>
      <pc:sldChg chg="modSp add del mod">
        <pc:chgData name="Bathen  Marianne" userId="40032b85-13f4-4a3d-a3f5-3dc67848b475" providerId="ADAL" clId="{4E76BC83-81EE-450C-A630-E4391F4FF486}" dt="2023-09-10T21:56:37.552" v="26305" actId="2696"/>
        <pc:sldMkLst>
          <pc:docMk/>
          <pc:sldMk cId="3585621442" sldId="324"/>
        </pc:sldMkLst>
        <pc:spChg chg="mod">
          <ac:chgData name="Bathen  Marianne" userId="40032b85-13f4-4a3d-a3f5-3dc67848b475" providerId="ADAL" clId="{4E76BC83-81EE-450C-A630-E4391F4FF486}" dt="2023-09-08T12:17:58.029" v="10381" actId="207"/>
          <ac:spMkLst>
            <pc:docMk/>
            <pc:sldMk cId="3585621442" sldId="324"/>
            <ac:spMk id="34" creationId="{AC678668-0290-E3DB-D227-6076570C71D1}"/>
          </ac:spMkLst>
        </pc:spChg>
        <pc:graphicFrameChg chg="modGraphic">
          <ac:chgData name="Bathen  Marianne" userId="40032b85-13f4-4a3d-a3f5-3dc67848b475" providerId="ADAL" clId="{4E76BC83-81EE-450C-A630-E4391F4FF486}" dt="2023-09-09T13:32:59.885" v="22528"/>
          <ac:graphicFrameMkLst>
            <pc:docMk/>
            <pc:sldMk cId="3585621442" sldId="324"/>
            <ac:graphicFrameMk id="21" creationId="{1A3B4634-8CD3-E7D3-B8EE-D3FE8D69691E}"/>
          </ac:graphicFrameMkLst>
        </pc:graphicFrameChg>
      </pc:sldChg>
      <pc:sldChg chg="addSp modSp add del mod modAnim">
        <pc:chgData name="Bathen  Marianne" userId="40032b85-13f4-4a3d-a3f5-3dc67848b475" providerId="ADAL" clId="{4E76BC83-81EE-450C-A630-E4391F4FF486}" dt="2023-09-10T21:56:37.552" v="26305" actId="2696"/>
        <pc:sldMkLst>
          <pc:docMk/>
          <pc:sldMk cId="1684271393" sldId="325"/>
        </pc:sldMkLst>
        <pc:spChg chg="add mod">
          <ac:chgData name="Bathen  Marianne" userId="40032b85-13f4-4a3d-a3f5-3dc67848b475" providerId="ADAL" clId="{4E76BC83-81EE-450C-A630-E4391F4FF486}" dt="2023-09-09T13:34:36.364" v="22597" actId="1036"/>
          <ac:spMkLst>
            <pc:docMk/>
            <pc:sldMk cId="1684271393" sldId="325"/>
            <ac:spMk id="3" creationId="{58A317AB-D039-6A4A-9D04-624D15FB3346}"/>
          </ac:spMkLst>
        </pc:spChg>
        <pc:spChg chg="mod">
          <ac:chgData name="Bathen  Marianne" userId="40032b85-13f4-4a3d-a3f5-3dc67848b475" providerId="ADAL" clId="{4E76BC83-81EE-450C-A630-E4391F4FF486}" dt="2023-09-09T13:34:15.821" v="22582" actId="20577"/>
          <ac:spMkLst>
            <pc:docMk/>
            <pc:sldMk cId="1684271393" sldId="325"/>
            <ac:spMk id="14" creationId="{B79041C1-C970-31FA-6E47-F13F5736FFF1}"/>
          </ac:spMkLst>
        </pc:spChg>
        <pc:spChg chg="mod">
          <ac:chgData name="Bathen  Marianne" userId="40032b85-13f4-4a3d-a3f5-3dc67848b475" providerId="ADAL" clId="{4E76BC83-81EE-450C-A630-E4391F4FF486}" dt="2023-09-09T13:34:31.157" v="22590" actId="403"/>
          <ac:spMkLst>
            <pc:docMk/>
            <pc:sldMk cId="1684271393" sldId="325"/>
            <ac:spMk id="18" creationId="{706ECFF9-58D4-7789-32D3-0E501318E460}"/>
          </ac:spMkLst>
        </pc:spChg>
        <pc:picChg chg="mod">
          <ac:chgData name="Bathen  Marianne" userId="40032b85-13f4-4a3d-a3f5-3dc67848b475" providerId="ADAL" clId="{4E76BC83-81EE-450C-A630-E4391F4FF486}" dt="2023-09-09T13:34:36.364" v="22597" actId="1036"/>
          <ac:picMkLst>
            <pc:docMk/>
            <pc:sldMk cId="1684271393" sldId="325"/>
            <ac:picMk id="17" creationId="{252E556C-4413-99ED-BB1A-5C209EA1E8C3}"/>
          </ac:picMkLst>
        </pc:picChg>
      </pc:sldChg>
      <pc:sldChg chg="modSp add mod">
        <pc:chgData name="Bathen  Marianne" userId="40032b85-13f4-4a3d-a3f5-3dc67848b475" providerId="ADAL" clId="{4E76BC83-81EE-450C-A630-E4391F4FF486}" dt="2023-09-11T15:26:51.654" v="28789" actId="1076"/>
        <pc:sldMkLst>
          <pc:docMk/>
          <pc:sldMk cId="1694879716" sldId="325"/>
        </pc:sldMkLst>
        <pc:spChg chg="mod">
          <ac:chgData name="Bathen  Marianne" userId="40032b85-13f4-4a3d-a3f5-3dc67848b475" providerId="ADAL" clId="{4E76BC83-81EE-450C-A630-E4391F4FF486}" dt="2023-09-11T15:26:46.083" v="28787" actId="403"/>
          <ac:spMkLst>
            <pc:docMk/>
            <pc:sldMk cId="1694879716" sldId="325"/>
            <ac:spMk id="18" creationId="{706ECFF9-58D4-7789-32D3-0E501318E460}"/>
          </ac:spMkLst>
        </pc:spChg>
        <pc:picChg chg="mod">
          <ac:chgData name="Bathen  Marianne" userId="40032b85-13f4-4a3d-a3f5-3dc67848b475" providerId="ADAL" clId="{4E76BC83-81EE-450C-A630-E4391F4FF486}" dt="2023-09-11T15:26:51.654" v="28789" actId="1076"/>
          <ac:picMkLst>
            <pc:docMk/>
            <pc:sldMk cId="1694879716" sldId="325"/>
            <ac:picMk id="17" creationId="{252E556C-4413-99ED-BB1A-5C209EA1E8C3}"/>
          </ac:picMkLst>
        </pc:picChg>
      </pc:sldChg>
      <pc:sldChg chg="delSp add del mod delAnim">
        <pc:chgData name="Bathen  Marianne" userId="40032b85-13f4-4a3d-a3f5-3dc67848b475" providerId="ADAL" clId="{4E76BC83-81EE-450C-A630-E4391F4FF486}" dt="2023-09-11T11:18:41.427" v="28083" actId="2696"/>
        <pc:sldMkLst>
          <pc:docMk/>
          <pc:sldMk cId="3484338873" sldId="325"/>
        </pc:sldMkLst>
        <pc:spChg chg="del">
          <ac:chgData name="Bathen  Marianne" userId="40032b85-13f4-4a3d-a3f5-3dc67848b475" providerId="ADAL" clId="{4E76BC83-81EE-450C-A630-E4391F4FF486}" dt="2023-09-11T03:29:54.800" v="26711" actId="478"/>
          <ac:spMkLst>
            <pc:docMk/>
            <pc:sldMk cId="3484338873" sldId="325"/>
            <ac:spMk id="3" creationId="{58A317AB-D039-6A4A-9D04-624D15FB3346}"/>
          </ac:spMkLst>
        </pc:spChg>
      </pc:sldChg>
      <pc:sldChg chg="addSp delSp modSp add mod modShow">
        <pc:chgData name="Bathen  Marianne" userId="40032b85-13f4-4a3d-a3f5-3dc67848b475" providerId="ADAL" clId="{4E76BC83-81EE-450C-A630-E4391F4FF486}" dt="2023-09-11T11:16:54.507" v="27947" actId="729"/>
        <pc:sldMkLst>
          <pc:docMk/>
          <pc:sldMk cId="215919204" sldId="326"/>
        </pc:sldMkLst>
        <pc:spChg chg="add del mod">
          <ac:chgData name="Bathen  Marianne" userId="40032b85-13f4-4a3d-a3f5-3dc67848b475" providerId="ADAL" clId="{4E76BC83-81EE-450C-A630-E4391F4FF486}" dt="2023-09-09T14:37:55.643" v="24846" actId="478"/>
          <ac:spMkLst>
            <pc:docMk/>
            <pc:sldMk cId="215919204" sldId="326"/>
            <ac:spMk id="10" creationId="{70EA0353-BCB3-F35D-3CBA-DB601C42D4A3}"/>
          </ac:spMkLst>
        </pc:spChg>
        <pc:spChg chg="mod">
          <ac:chgData name="Bathen  Marianne" userId="40032b85-13f4-4a3d-a3f5-3dc67848b475" providerId="ADAL" clId="{4E76BC83-81EE-450C-A630-E4391F4FF486}" dt="2023-09-08T14:34:52.252" v="11540" actId="1076"/>
          <ac:spMkLst>
            <pc:docMk/>
            <pc:sldMk cId="215919204" sldId="326"/>
            <ac:spMk id="11" creationId="{0707E276-9C98-69CE-F875-18A01E2CFB76}"/>
          </ac:spMkLst>
        </pc:spChg>
        <pc:spChg chg="add del mod">
          <ac:chgData name="Bathen  Marianne" userId="40032b85-13f4-4a3d-a3f5-3dc67848b475" providerId="ADAL" clId="{4E76BC83-81EE-450C-A630-E4391F4FF486}" dt="2023-09-09T14:37:55.643" v="24846" actId="478"/>
          <ac:spMkLst>
            <pc:docMk/>
            <pc:sldMk cId="215919204" sldId="326"/>
            <ac:spMk id="12" creationId="{C4B6014A-8CF4-4BDF-4ACB-037C96DA060C}"/>
          </ac:spMkLst>
        </pc:spChg>
        <pc:spChg chg="mod">
          <ac:chgData name="Bathen  Marianne" userId="40032b85-13f4-4a3d-a3f5-3dc67848b475" providerId="ADAL" clId="{4E76BC83-81EE-450C-A630-E4391F4FF486}" dt="2023-09-08T14:34:35.230" v="11532" actId="57"/>
          <ac:spMkLst>
            <pc:docMk/>
            <pc:sldMk cId="215919204" sldId="326"/>
            <ac:spMk id="13" creationId="{9C4F7A39-F7D9-0E7F-EA64-E6BCA0946BAA}"/>
          </ac:spMkLst>
        </pc:spChg>
        <pc:spChg chg="add del mod">
          <ac:chgData name="Bathen  Marianne" userId="40032b85-13f4-4a3d-a3f5-3dc67848b475" providerId="ADAL" clId="{4E76BC83-81EE-450C-A630-E4391F4FF486}" dt="2023-09-08T14:34:01.718" v="11456" actId="478"/>
          <ac:spMkLst>
            <pc:docMk/>
            <pc:sldMk cId="215919204" sldId="326"/>
            <ac:spMk id="14" creationId="{C564ABE7-F757-159C-1B36-8AA424D4670F}"/>
          </ac:spMkLst>
        </pc:spChg>
        <pc:spChg chg="del">
          <ac:chgData name="Bathen  Marianne" userId="40032b85-13f4-4a3d-a3f5-3dc67848b475" providerId="ADAL" clId="{4E76BC83-81EE-450C-A630-E4391F4FF486}" dt="2023-09-08T14:34:01.718" v="11456" actId="478"/>
          <ac:spMkLst>
            <pc:docMk/>
            <pc:sldMk cId="215919204" sldId="326"/>
            <ac:spMk id="15" creationId="{F8792C70-35EE-F374-E5AC-FECAF0AC437E}"/>
          </ac:spMkLst>
        </pc:spChg>
        <pc:spChg chg="add del mod">
          <ac:chgData name="Bathen  Marianne" userId="40032b85-13f4-4a3d-a3f5-3dc67848b475" providerId="ADAL" clId="{4E76BC83-81EE-450C-A630-E4391F4FF486}" dt="2023-09-08T14:34:01.718" v="11456" actId="478"/>
          <ac:spMkLst>
            <pc:docMk/>
            <pc:sldMk cId="215919204" sldId="326"/>
            <ac:spMk id="16" creationId="{D44B18FD-BD5A-E050-13A1-1F05085BE122}"/>
          </ac:spMkLst>
        </pc:spChg>
        <pc:spChg chg="mod">
          <ac:chgData name="Bathen  Marianne" userId="40032b85-13f4-4a3d-a3f5-3dc67848b475" providerId="ADAL" clId="{4E76BC83-81EE-450C-A630-E4391F4FF486}" dt="2023-09-08T14:34:13.718" v="11485" actId="1037"/>
          <ac:spMkLst>
            <pc:docMk/>
            <pc:sldMk cId="215919204" sldId="326"/>
            <ac:spMk id="17" creationId="{F3D75DBD-FEB4-250A-F27B-B9EEC964D85F}"/>
          </ac:spMkLst>
        </pc:spChg>
        <pc:spChg chg="add del mod">
          <ac:chgData name="Bathen  Marianne" userId="40032b85-13f4-4a3d-a3f5-3dc67848b475" providerId="ADAL" clId="{4E76BC83-81EE-450C-A630-E4391F4FF486}" dt="2023-09-09T14:38:00.564" v="24849" actId="478"/>
          <ac:spMkLst>
            <pc:docMk/>
            <pc:sldMk cId="215919204" sldId="326"/>
            <ac:spMk id="20" creationId="{FFE68CA7-8F73-18E2-5791-BF09C70263A6}"/>
          </ac:spMkLst>
        </pc:spChg>
        <pc:spChg chg="add del mod">
          <ac:chgData name="Bathen  Marianne" userId="40032b85-13f4-4a3d-a3f5-3dc67848b475" providerId="ADAL" clId="{4E76BC83-81EE-450C-A630-E4391F4FF486}" dt="2023-09-09T14:38:00.564" v="24849" actId="478"/>
          <ac:spMkLst>
            <pc:docMk/>
            <pc:sldMk cId="215919204" sldId="326"/>
            <ac:spMk id="23" creationId="{2AEA01A8-D074-180D-0095-A5B173CC56DD}"/>
          </ac:spMkLst>
        </pc:spChg>
        <pc:spChg chg="add del mod">
          <ac:chgData name="Bathen  Marianne" userId="40032b85-13f4-4a3d-a3f5-3dc67848b475" providerId="ADAL" clId="{4E76BC83-81EE-450C-A630-E4391F4FF486}" dt="2023-09-09T14:38:00.564" v="24849" actId="478"/>
          <ac:spMkLst>
            <pc:docMk/>
            <pc:sldMk cId="215919204" sldId="326"/>
            <ac:spMk id="24" creationId="{25BE06A7-CEB4-001B-90B4-A9CDB0A747C8}"/>
          </ac:spMkLst>
        </pc:spChg>
        <pc:spChg chg="add del mod">
          <ac:chgData name="Bathen  Marianne" userId="40032b85-13f4-4a3d-a3f5-3dc67848b475" providerId="ADAL" clId="{4E76BC83-81EE-450C-A630-E4391F4FF486}" dt="2023-09-09T14:38:00.564" v="24849" actId="478"/>
          <ac:spMkLst>
            <pc:docMk/>
            <pc:sldMk cId="215919204" sldId="326"/>
            <ac:spMk id="26" creationId="{7FBD0A79-8D1C-A6F8-8665-68702CFDC7CC}"/>
          </ac:spMkLst>
        </pc:spChg>
        <pc:spChg chg="add del mod">
          <ac:chgData name="Bathen  Marianne" userId="40032b85-13f4-4a3d-a3f5-3dc67848b475" providerId="ADAL" clId="{4E76BC83-81EE-450C-A630-E4391F4FF486}" dt="2023-09-09T14:37:55.643" v="24846" actId="478"/>
          <ac:spMkLst>
            <pc:docMk/>
            <pc:sldMk cId="215919204" sldId="326"/>
            <ac:spMk id="32" creationId="{AAA8422B-CBBA-3FBF-B3D9-909DA9B73D69}"/>
          </ac:spMkLst>
        </pc:spChg>
        <pc:spChg chg="add del mod">
          <ac:chgData name="Bathen  Marianne" userId="40032b85-13f4-4a3d-a3f5-3dc67848b475" providerId="ADAL" clId="{4E76BC83-81EE-450C-A630-E4391F4FF486}" dt="2023-09-09T14:37:55.643" v="24846" actId="478"/>
          <ac:spMkLst>
            <pc:docMk/>
            <pc:sldMk cId="215919204" sldId="326"/>
            <ac:spMk id="42" creationId="{2B32E37B-F99D-90C6-285C-B9EBDDE132B9}"/>
          </ac:spMkLst>
        </pc:spChg>
        <pc:spChg chg="add del mod">
          <ac:chgData name="Bathen  Marianne" userId="40032b85-13f4-4a3d-a3f5-3dc67848b475" providerId="ADAL" clId="{4E76BC83-81EE-450C-A630-E4391F4FF486}" dt="2023-09-09T14:37:55.643" v="24846" actId="478"/>
          <ac:spMkLst>
            <pc:docMk/>
            <pc:sldMk cId="215919204" sldId="326"/>
            <ac:spMk id="43" creationId="{03736F8C-83BF-0A21-6135-C005916266E9}"/>
          </ac:spMkLst>
        </pc:spChg>
        <pc:spChg chg="add del mod">
          <ac:chgData name="Bathen  Marianne" userId="40032b85-13f4-4a3d-a3f5-3dc67848b475" providerId="ADAL" clId="{4E76BC83-81EE-450C-A630-E4391F4FF486}" dt="2023-09-08T14:34:03.621" v="11457" actId="478"/>
          <ac:spMkLst>
            <pc:docMk/>
            <pc:sldMk cId="215919204" sldId="326"/>
            <ac:spMk id="78" creationId="{7B300B96-38CF-3172-B3BF-4342E01278CF}"/>
          </ac:spMkLst>
        </pc:spChg>
        <pc:spChg chg="add mod">
          <ac:chgData name="Bathen  Marianne" userId="40032b85-13f4-4a3d-a3f5-3dc67848b475" providerId="ADAL" clId="{4E76BC83-81EE-450C-A630-E4391F4FF486}" dt="2023-09-09T14:35:20.184" v="24740" actId="1038"/>
          <ac:spMkLst>
            <pc:docMk/>
            <pc:sldMk cId="215919204" sldId="326"/>
            <ac:spMk id="79" creationId="{4344E2B1-5FD1-0A9F-F11C-7E4E6FB0D08C}"/>
          </ac:spMkLst>
        </pc:spChg>
        <pc:spChg chg="add mod">
          <ac:chgData name="Bathen  Marianne" userId="40032b85-13f4-4a3d-a3f5-3dc67848b475" providerId="ADAL" clId="{4E76BC83-81EE-450C-A630-E4391F4FF486}" dt="2023-09-09T14:35:20.184" v="24740" actId="1038"/>
          <ac:spMkLst>
            <pc:docMk/>
            <pc:sldMk cId="215919204" sldId="326"/>
            <ac:spMk id="80" creationId="{98A4FDC1-97B3-DC98-0BC5-2B295B172555}"/>
          </ac:spMkLst>
        </pc:spChg>
        <pc:spChg chg="add mod">
          <ac:chgData name="Bathen  Marianne" userId="40032b85-13f4-4a3d-a3f5-3dc67848b475" providerId="ADAL" clId="{4E76BC83-81EE-450C-A630-E4391F4FF486}" dt="2023-09-09T14:35:20.184" v="24740" actId="1038"/>
          <ac:spMkLst>
            <pc:docMk/>
            <pc:sldMk cId="215919204" sldId="326"/>
            <ac:spMk id="81" creationId="{891C39FE-EE4B-E8A4-1073-BF1C18F34DBE}"/>
          </ac:spMkLst>
        </pc:spChg>
        <pc:spChg chg="mod">
          <ac:chgData name="Bathen  Marianne" userId="40032b85-13f4-4a3d-a3f5-3dc67848b475" providerId="ADAL" clId="{4E76BC83-81EE-450C-A630-E4391F4FF486}" dt="2023-09-09T14:37:56.210" v="24847"/>
          <ac:spMkLst>
            <pc:docMk/>
            <pc:sldMk cId="215919204" sldId="326"/>
            <ac:spMk id="83" creationId="{3B41113E-69D2-E4CB-73A4-6EBA02437364}"/>
          </ac:spMkLst>
        </pc:spChg>
        <pc:spChg chg="mod">
          <ac:chgData name="Bathen  Marianne" userId="40032b85-13f4-4a3d-a3f5-3dc67848b475" providerId="ADAL" clId="{4E76BC83-81EE-450C-A630-E4391F4FF486}" dt="2023-09-09T14:37:56.210" v="24847"/>
          <ac:spMkLst>
            <pc:docMk/>
            <pc:sldMk cId="215919204" sldId="326"/>
            <ac:spMk id="84" creationId="{10D745B7-AE80-E237-E330-32C1C3C20CD1}"/>
          </ac:spMkLst>
        </pc:spChg>
        <pc:spChg chg="mod">
          <ac:chgData name="Bathen  Marianne" userId="40032b85-13f4-4a3d-a3f5-3dc67848b475" providerId="ADAL" clId="{4E76BC83-81EE-450C-A630-E4391F4FF486}" dt="2023-09-09T14:37:56.210" v="24847"/>
          <ac:spMkLst>
            <pc:docMk/>
            <pc:sldMk cId="215919204" sldId="326"/>
            <ac:spMk id="88" creationId="{640D0DFA-BB95-E817-9B75-B020CD03146F}"/>
          </ac:spMkLst>
        </pc:spChg>
        <pc:spChg chg="mod">
          <ac:chgData name="Bathen  Marianne" userId="40032b85-13f4-4a3d-a3f5-3dc67848b475" providerId="ADAL" clId="{4E76BC83-81EE-450C-A630-E4391F4FF486}" dt="2023-09-09T14:37:56.210" v="24847"/>
          <ac:spMkLst>
            <pc:docMk/>
            <pc:sldMk cId="215919204" sldId="326"/>
            <ac:spMk id="89" creationId="{899DF2F0-6B11-1CEE-9CF7-04CBAD8A6D4E}"/>
          </ac:spMkLst>
        </pc:spChg>
        <pc:spChg chg="mod">
          <ac:chgData name="Bathen  Marianne" userId="40032b85-13f4-4a3d-a3f5-3dc67848b475" providerId="ADAL" clId="{4E76BC83-81EE-450C-A630-E4391F4FF486}" dt="2023-09-09T14:37:56.210" v="24847"/>
          <ac:spMkLst>
            <pc:docMk/>
            <pc:sldMk cId="215919204" sldId="326"/>
            <ac:spMk id="90" creationId="{1E0F7604-45A4-237D-460D-F3736AED2B66}"/>
          </ac:spMkLst>
        </pc:spChg>
        <pc:spChg chg="mod">
          <ac:chgData name="Bathen  Marianne" userId="40032b85-13f4-4a3d-a3f5-3dc67848b475" providerId="ADAL" clId="{4E76BC83-81EE-450C-A630-E4391F4FF486}" dt="2023-09-09T14:38:24.882" v="24853"/>
          <ac:spMkLst>
            <pc:docMk/>
            <pc:sldMk cId="215919204" sldId="326"/>
            <ac:spMk id="97" creationId="{0EBD2604-44A4-659C-320E-C4DFF43F3014}"/>
          </ac:spMkLst>
        </pc:spChg>
        <pc:spChg chg="mod">
          <ac:chgData name="Bathen  Marianne" userId="40032b85-13f4-4a3d-a3f5-3dc67848b475" providerId="ADAL" clId="{4E76BC83-81EE-450C-A630-E4391F4FF486}" dt="2023-09-09T14:38:24.882" v="24853"/>
          <ac:spMkLst>
            <pc:docMk/>
            <pc:sldMk cId="215919204" sldId="326"/>
            <ac:spMk id="98" creationId="{6DCDD9B6-F3A1-32AA-6D45-6664FB793D7B}"/>
          </ac:spMkLst>
        </pc:spChg>
        <pc:spChg chg="mod">
          <ac:chgData name="Bathen  Marianne" userId="40032b85-13f4-4a3d-a3f5-3dc67848b475" providerId="ADAL" clId="{4E76BC83-81EE-450C-A630-E4391F4FF486}" dt="2023-09-09T14:38:24.882" v="24853"/>
          <ac:spMkLst>
            <pc:docMk/>
            <pc:sldMk cId="215919204" sldId="326"/>
            <ac:spMk id="100" creationId="{77954391-20BE-A735-D092-C961F02DA070}"/>
          </ac:spMkLst>
        </pc:spChg>
        <pc:spChg chg="mod">
          <ac:chgData name="Bathen  Marianne" userId="40032b85-13f4-4a3d-a3f5-3dc67848b475" providerId="ADAL" clId="{4E76BC83-81EE-450C-A630-E4391F4FF486}" dt="2023-09-09T14:38:24.882" v="24853"/>
          <ac:spMkLst>
            <pc:docMk/>
            <pc:sldMk cId="215919204" sldId="326"/>
            <ac:spMk id="104" creationId="{D021E8D3-A4A7-6AF5-CB9B-3A7DB8E1D052}"/>
          </ac:spMkLst>
        </pc:spChg>
        <pc:spChg chg="mod">
          <ac:chgData name="Bathen  Marianne" userId="40032b85-13f4-4a3d-a3f5-3dc67848b475" providerId="ADAL" clId="{4E76BC83-81EE-450C-A630-E4391F4FF486}" dt="2023-09-09T14:38:38.263" v="24886"/>
          <ac:spMkLst>
            <pc:docMk/>
            <pc:sldMk cId="215919204" sldId="326"/>
            <ac:spMk id="108" creationId="{7CEF4E2D-E459-4C5F-2878-C81213B04292}"/>
          </ac:spMkLst>
        </pc:spChg>
        <pc:spChg chg="mod">
          <ac:chgData name="Bathen  Marianne" userId="40032b85-13f4-4a3d-a3f5-3dc67848b475" providerId="ADAL" clId="{4E76BC83-81EE-450C-A630-E4391F4FF486}" dt="2023-09-09T14:38:38.263" v="24886"/>
          <ac:spMkLst>
            <pc:docMk/>
            <pc:sldMk cId="215919204" sldId="326"/>
            <ac:spMk id="109" creationId="{0068C62B-54A3-FA08-3372-DA237DC95D8A}"/>
          </ac:spMkLst>
        </pc:spChg>
        <pc:spChg chg="mod">
          <ac:chgData name="Bathen  Marianne" userId="40032b85-13f4-4a3d-a3f5-3dc67848b475" providerId="ADAL" clId="{4E76BC83-81EE-450C-A630-E4391F4FF486}" dt="2023-09-09T14:38:38.263" v="24886"/>
          <ac:spMkLst>
            <pc:docMk/>
            <pc:sldMk cId="215919204" sldId="326"/>
            <ac:spMk id="111" creationId="{61678955-043A-69AB-1B95-F486485C00A1}"/>
          </ac:spMkLst>
        </pc:spChg>
        <pc:spChg chg="mod">
          <ac:chgData name="Bathen  Marianne" userId="40032b85-13f4-4a3d-a3f5-3dc67848b475" providerId="ADAL" clId="{4E76BC83-81EE-450C-A630-E4391F4FF486}" dt="2023-09-09T14:38:38.263" v="24886"/>
          <ac:spMkLst>
            <pc:docMk/>
            <pc:sldMk cId="215919204" sldId="326"/>
            <ac:spMk id="115" creationId="{E5710CA6-51A9-CAC5-3758-5CEB2C598B16}"/>
          </ac:spMkLst>
        </pc:spChg>
        <pc:spChg chg="mod">
          <ac:chgData name="Bathen  Marianne" userId="40032b85-13f4-4a3d-a3f5-3dc67848b475" providerId="ADAL" clId="{4E76BC83-81EE-450C-A630-E4391F4FF486}" dt="2023-09-11T11:02:39.552" v="27259"/>
          <ac:spMkLst>
            <pc:docMk/>
            <pc:sldMk cId="215919204" sldId="326"/>
            <ac:spMk id="121" creationId="{6D0EB069-8C64-EF1E-F026-3329803E517E}"/>
          </ac:spMkLst>
        </pc:spChg>
        <pc:spChg chg="mod">
          <ac:chgData name="Bathen  Marianne" userId="40032b85-13f4-4a3d-a3f5-3dc67848b475" providerId="ADAL" clId="{4E76BC83-81EE-450C-A630-E4391F4FF486}" dt="2023-09-11T11:02:39.552" v="27259"/>
          <ac:spMkLst>
            <pc:docMk/>
            <pc:sldMk cId="215919204" sldId="326"/>
            <ac:spMk id="124" creationId="{20BD2651-AE5B-B2FE-C244-BCD59EC14F83}"/>
          </ac:spMkLst>
        </pc:spChg>
        <pc:spChg chg="mod">
          <ac:chgData name="Bathen  Marianne" userId="40032b85-13f4-4a3d-a3f5-3dc67848b475" providerId="ADAL" clId="{4E76BC83-81EE-450C-A630-E4391F4FF486}" dt="2023-09-11T11:02:39.552" v="27259"/>
          <ac:spMkLst>
            <pc:docMk/>
            <pc:sldMk cId="215919204" sldId="326"/>
            <ac:spMk id="125" creationId="{509B2B14-1D4C-ACB9-C48C-66F5AC596618}"/>
          </ac:spMkLst>
        </pc:spChg>
        <pc:spChg chg="mod">
          <ac:chgData name="Bathen  Marianne" userId="40032b85-13f4-4a3d-a3f5-3dc67848b475" providerId="ADAL" clId="{4E76BC83-81EE-450C-A630-E4391F4FF486}" dt="2023-09-11T11:02:39.552" v="27259"/>
          <ac:spMkLst>
            <pc:docMk/>
            <pc:sldMk cId="215919204" sldId="326"/>
            <ac:spMk id="127" creationId="{477CAD74-B7E9-5C4D-628E-E8DA27B1F8D9}"/>
          </ac:spMkLst>
        </pc:spChg>
        <pc:spChg chg="mod">
          <ac:chgData name="Bathen  Marianne" userId="40032b85-13f4-4a3d-a3f5-3dc67848b475" providerId="ADAL" clId="{4E76BC83-81EE-450C-A630-E4391F4FF486}" dt="2023-09-11T11:02:39.552" v="27259"/>
          <ac:spMkLst>
            <pc:docMk/>
            <pc:sldMk cId="215919204" sldId="326"/>
            <ac:spMk id="147" creationId="{BBBBE348-0AD6-C16E-E764-637DDF17A70E}"/>
          </ac:spMkLst>
        </pc:spChg>
        <pc:grpChg chg="mod">
          <ac:chgData name="Bathen  Marianne" userId="40032b85-13f4-4a3d-a3f5-3dc67848b475" providerId="ADAL" clId="{4E76BC83-81EE-450C-A630-E4391F4FF486}" dt="2023-09-08T14:34:25.740" v="11527" actId="1038"/>
          <ac:grpSpMkLst>
            <pc:docMk/>
            <pc:sldMk cId="215919204" sldId="326"/>
            <ac:grpSpMk id="4" creationId="{FB2A60C4-DA4C-FFA1-7902-519AAF193C5B}"/>
          </ac:grpSpMkLst>
        </pc:grpChg>
        <pc:grpChg chg="del mod">
          <ac:chgData name="Bathen  Marianne" userId="40032b85-13f4-4a3d-a3f5-3dc67848b475" providerId="ADAL" clId="{4E76BC83-81EE-450C-A630-E4391F4FF486}" dt="2023-09-08T14:34:01.718" v="11456" actId="478"/>
          <ac:grpSpMkLst>
            <pc:docMk/>
            <pc:sldMk cId="215919204" sldId="326"/>
            <ac:grpSpMk id="19" creationId="{ABA0AD2C-ACF2-375F-9F81-0F647AB2903E}"/>
          </ac:grpSpMkLst>
        </pc:grpChg>
        <pc:grpChg chg="mod">
          <ac:chgData name="Bathen  Marianne" userId="40032b85-13f4-4a3d-a3f5-3dc67848b475" providerId="ADAL" clId="{4E76BC83-81EE-450C-A630-E4391F4FF486}" dt="2023-09-08T14:34:13.718" v="11485" actId="1037"/>
          <ac:grpSpMkLst>
            <pc:docMk/>
            <pc:sldMk cId="215919204" sldId="326"/>
            <ac:grpSpMk id="37" creationId="{822906DF-047D-7566-034E-327EE57982F6}"/>
          </ac:grpSpMkLst>
        </pc:grpChg>
        <pc:grpChg chg="add mod">
          <ac:chgData name="Bathen  Marianne" userId="40032b85-13f4-4a3d-a3f5-3dc67848b475" providerId="ADAL" clId="{4E76BC83-81EE-450C-A630-E4391F4FF486}" dt="2023-09-09T14:38:04.657" v="24850" actId="1076"/>
          <ac:grpSpMkLst>
            <pc:docMk/>
            <pc:sldMk cId="215919204" sldId="326"/>
            <ac:grpSpMk id="82" creationId="{58739062-C896-7DB1-3427-C83B480E23EE}"/>
          </ac:grpSpMkLst>
        </pc:grpChg>
        <pc:grpChg chg="add del mod">
          <ac:chgData name="Bathen  Marianne" userId="40032b85-13f4-4a3d-a3f5-3dc67848b475" providerId="ADAL" clId="{4E76BC83-81EE-450C-A630-E4391F4FF486}" dt="2023-09-11T11:02:39.031" v="27258" actId="478"/>
          <ac:grpSpMkLst>
            <pc:docMk/>
            <pc:sldMk cId="215919204" sldId="326"/>
            <ac:grpSpMk id="96" creationId="{670D7200-F7B5-7B45-55A6-6DDE8BFFA6D0}"/>
          </ac:grpSpMkLst>
        </pc:grpChg>
        <pc:grpChg chg="add mod">
          <ac:chgData name="Bathen  Marianne" userId="40032b85-13f4-4a3d-a3f5-3dc67848b475" providerId="ADAL" clId="{4E76BC83-81EE-450C-A630-E4391F4FF486}" dt="2023-09-09T14:38:43.371" v="24887" actId="1076"/>
          <ac:grpSpMkLst>
            <pc:docMk/>
            <pc:sldMk cId="215919204" sldId="326"/>
            <ac:grpSpMk id="107" creationId="{1D3ECAA3-DBC4-D76D-FF6A-4B3F6D7A3FD0}"/>
          </ac:grpSpMkLst>
        </pc:grpChg>
        <pc:grpChg chg="add mod">
          <ac:chgData name="Bathen  Marianne" userId="40032b85-13f4-4a3d-a3f5-3dc67848b475" providerId="ADAL" clId="{4E76BC83-81EE-450C-A630-E4391F4FF486}" dt="2023-09-11T11:02:51.818" v="27260" actId="1076"/>
          <ac:grpSpMkLst>
            <pc:docMk/>
            <pc:sldMk cId="215919204" sldId="326"/>
            <ac:grpSpMk id="118" creationId="{4FFF3DE9-19BF-B32B-3F5C-BD85F9DE8891}"/>
          </ac:grpSpMkLst>
        </pc:grpChg>
        <pc:grpChg chg="mod">
          <ac:chgData name="Bathen  Marianne" userId="40032b85-13f4-4a3d-a3f5-3dc67848b475" providerId="ADAL" clId="{4E76BC83-81EE-450C-A630-E4391F4FF486}" dt="2023-09-11T11:02:39.552" v="27259"/>
          <ac:grpSpMkLst>
            <pc:docMk/>
            <pc:sldMk cId="215919204" sldId="326"/>
            <ac:grpSpMk id="119" creationId="{11C3942A-4BFE-B389-1F2A-AB3CED739968}"/>
          </ac:grpSpMkLst>
        </pc:grpChg>
        <pc:grpChg chg="mod">
          <ac:chgData name="Bathen  Marianne" userId="40032b85-13f4-4a3d-a3f5-3dc67848b475" providerId="ADAL" clId="{4E76BC83-81EE-450C-A630-E4391F4FF486}" dt="2023-09-08T14:33:14.501" v="11452" actId="1076"/>
          <ac:grpSpMkLst>
            <pc:docMk/>
            <pc:sldMk cId="215919204" sldId="326"/>
            <ac:grpSpMk id="128" creationId="{F3259DB1-6265-D26D-EC1F-DA7EAB860A69}"/>
          </ac:grpSpMkLst>
        </pc:grpChg>
        <pc:cxnChg chg="add del mod">
          <ac:chgData name="Bathen  Marianne" userId="40032b85-13f4-4a3d-a3f5-3dc67848b475" providerId="ADAL" clId="{4E76BC83-81EE-450C-A630-E4391F4FF486}" dt="2023-09-09T14:37:55.643" v="24846" actId="478"/>
          <ac:cxnSpMkLst>
            <pc:docMk/>
            <pc:sldMk cId="215919204" sldId="326"/>
            <ac:cxnSpMk id="27" creationId="{FE4E89B4-2906-49FA-236C-73C35E1AB43A}"/>
          </ac:cxnSpMkLst>
        </pc:cxnChg>
        <pc:cxnChg chg="add del mod">
          <ac:chgData name="Bathen  Marianne" userId="40032b85-13f4-4a3d-a3f5-3dc67848b475" providerId="ADAL" clId="{4E76BC83-81EE-450C-A630-E4391F4FF486}" dt="2023-09-09T14:37:55.643" v="24846" actId="478"/>
          <ac:cxnSpMkLst>
            <pc:docMk/>
            <pc:sldMk cId="215919204" sldId="326"/>
            <ac:cxnSpMk id="29" creationId="{3C85AF7B-23B2-E3EF-67EE-78E1AB9CC4C2}"/>
          </ac:cxnSpMkLst>
        </pc:cxnChg>
        <pc:cxnChg chg="add del mod">
          <ac:chgData name="Bathen  Marianne" userId="40032b85-13f4-4a3d-a3f5-3dc67848b475" providerId="ADAL" clId="{4E76BC83-81EE-450C-A630-E4391F4FF486}" dt="2023-09-09T14:37:55.643" v="24846" actId="478"/>
          <ac:cxnSpMkLst>
            <pc:docMk/>
            <pc:sldMk cId="215919204" sldId="326"/>
            <ac:cxnSpMk id="30" creationId="{D8E17E21-5560-C822-D5CA-DCFFFC4A8439}"/>
          </ac:cxnSpMkLst>
        </pc:cxnChg>
        <pc:cxnChg chg="add del mod">
          <ac:chgData name="Bathen  Marianne" userId="40032b85-13f4-4a3d-a3f5-3dc67848b475" providerId="ADAL" clId="{4E76BC83-81EE-450C-A630-E4391F4FF486}" dt="2023-09-09T14:37:55.643" v="24846" actId="478"/>
          <ac:cxnSpMkLst>
            <pc:docMk/>
            <pc:sldMk cId="215919204" sldId="326"/>
            <ac:cxnSpMk id="44" creationId="{419F186D-EB53-4138-78F4-2ACAE1809999}"/>
          </ac:cxnSpMkLst>
        </pc:cxnChg>
        <pc:cxnChg chg="add del mod">
          <ac:chgData name="Bathen  Marianne" userId="40032b85-13f4-4a3d-a3f5-3dc67848b475" providerId="ADAL" clId="{4E76BC83-81EE-450C-A630-E4391F4FF486}" dt="2023-09-09T14:37:55.643" v="24846" actId="478"/>
          <ac:cxnSpMkLst>
            <pc:docMk/>
            <pc:sldMk cId="215919204" sldId="326"/>
            <ac:cxnSpMk id="45" creationId="{1BA6733B-B31C-BEFD-328B-A9D25DA7ABD1}"/>
          </ac:cxnSpMkLst>
        </pc:cxnChg>
        <pc:cxnChg chg="add del mod">
          <ac:chgData name="Bathen  Marianne" userId="40032b85-13f4-4a3d-a3f5-3dc67848b475" providerId="ADAL" clId="{4E76BC83-81EE-450C-A630-E4391F4FF486}" dt="2023-09-09T14:37:55.643" v="24846" actId="478"/>
          <ac:cxnSpMkLst>
            <pc:docMk/>
            <pc:sldMk cId="215919204" sldId="326"/>
            <ac:cxnSpMk id="51" creationId="{A02B581D-F59A-9239-7179-553FAD7D55E7}"/>
          </ac:cxnSpMkLst>
        </pc:cxnChg>
        <pc:cxnChg chg="add del mod">
          <ac:chgData name="Bathen  Marianne" userId="40032b85-13f4-4a3d-a3f5-3dc67848b475" providerId="ADAL" clId="{4E76BC83-81EE-450C-A630-E4391F4FF486}" dt="2023-09-09T14:37:55.643" v="24846" actId="478"/>
          <ac:cxnSpMkLst>
            <pc:docMk/>
            <pc:sldMk cId="215919204" sldId="326"/>
            <ac:cxnSpMk id="52" creationId="{DF19A2D5-7E86-91EF-A4D7-8140C0F89824}"/>
          </ac:cxnSpMkLst>
        </pc:cxnChg>
        <pc:cxnChg chg="mod">
          <ac:chgData name="Bathen  Marianne" userId="40032b85-13f4-4a3d-a3f5-3dc67848b475" providerId="ADAL" clId="{4E76BC83-81EE-450C-A630-E4391F4FF486}" dt="2023-09-08T14:34:01.718" v="11456" actId="478"/>
          <ac:cxnSpMkLst>
            <pc:docMk/>
            <pc:sldMk cId="215919204" sldId="326"/>
            <ac:cxnSpMk id="61" creationId="{4A87E41A-1F6C-7EB5-2F38-2FEA93839BBC}"/>
          </ac:cxnSpMkLst>
        </pc:cxnChg>
        <pc:cxnChg chg="add del mod">
          <ac:chgData name="Bathen  Marianne" userId="40032b85-13f4-4a3d-a3f5-3dc67848b475" providerId="ADAL" clId="{4E76BC83-81EE-450C-A630-E4391F4FF486}" dt="2023-09-09T14:37:55.643" v="24846" actId="478"/>
          <ac:cxnSpMkLst>
            <pc:docMk/>
            <pc:sldMk cId="215919204" sldId="326"/>
            <ac:cxnSpMk id="76" creationId="{7AAA28E8-A901-C923-5845-7AB7BE71ADA5}"/>
          </ac:cxnSpMkLst>
        </pc:cxnChg>
        <pc:cxnChg chg="mod">
          <ac:chgData name="Bathen  Marianne" userId="40032b85-13f4-4a3d-a3f5-3dc67848b475" providerId="ADAL" clId="{4E76BC83-81EE-450C-A630-E4391F4FF486}" dt="2023-09-09T14:37:56.210" v="24847"/>
          <ac:cxnSpMkLst>
            <pc:docMk/>
            <pc:sldMk cId="215919204" sldId="326"/>
            <ac:cxnSpMk id="85" creationId="{F80496C9-19EB-2457-FE03-685168B479EB}"/>
          </ac:cxnSpMkLst>
        </pc:cxnChg>
        <pc:cxnChg chg="mod">
          <ac:chgData name="Bathen  Marianne" userId="40032b85-13f4-4a3d-a3f5-3dc67848b475" providerId="ADAL" clId="{4E76BC83-81EE-450C-A630-E4391F4FF486}" dt="2023-09-09T14:37:56.210" v="24847"/>
          <ac:cxnSpMkLst>
            <pc:docMk/>
            <pc:sldMk cId="215919204" sldId="326"/>
            <ac:cxnSpMk id="86" creationId="{9FE75548-1B09-B367-8B60-3C21A802661F}"/>
          </ac:cxnSpMkLst>
        </pc:cxnChg>
        <pc:cxnChg chg="mod">
          <ac:chgData name="Bathen  Marianne" userId="40032b85-13f4-4a3d-a3f5-3dc67848b475" providerId="ADAL" clId="{4E76BC83-81EE-450C-A630-E4391F4FF486}" dt="2023-09-09T14:37:56.210" v="24847"/>
          <ac:cxnSpMkLst>
            <pc:docMk/>
            <pc:sldMk cId="215919204" sldId="326"/>
            <ac:cxnSpMk id="87" creationId="{2FC21B9D-2F7E-F09B-93B1-C08144856426}"/>
          </ac:cxnSpMkLst>
        </pc:cxnChg>
        <pc:cxnChg chg="mod">
          <ac:chgData name="Bathen  Marianne" userId="40032b85-13f4-4a3d-a3f5-3dc67848b475" providerId="ADAL" clId="{4E76BC83-81EE-450C-A630-E4391F4FF486}" dt="2023-09-09T14:37:56.210" v="24847"/>
          <ac:cxnSpMkLst>
            <pc:docMk/>
            <pc:sldMk cId="215919204" sldId="326"/>
            <ac:cxnSpMk id="91" creationId="{E04BCA52-366F-8E45-8D49-0145CE1DBF1F}"/>
          </ac:cxnSpMkLst>
        </pc:cxnChg>
        <pc:cxnChg chg="mod">
          <ac:chgData name="Bathen  Marianne" userId="40032b85-13f4-4a3d-a3f5-3dc67848b475" providerId="ADAL" clId="{4E76BC83-81EE-450C-A630-E4391F4FF486}" dt="2023-09-09T14:37:56.210" v="24847"/>
          <ac:cxnSpMkLst>
            <pc:docMk/>
            <pc:sldMk cId="215919204" sldId="326"/>
            <ac:cxnSpMk id="92" creationId="{EDB91A47-560D-9E79-87C5-6924A0B6EFE9}"/>
          </ac:cxnSpMkLst>
        </pc:cxnChg>
        <pc:cxnChg chg="mod">
          <ac:chgData name="Bathen  Marianne" userId="40032b85-13f4-4a3d-a3f5-3dc67848b475" providerId="ADAL" clId="{4E76BC83-81EE-450C-A630-E4391F4FF486}" dt="2023-09-09T14:37:56.210" v="24847"/>
          <ac:cxnSpMkLst>
            <pc:docMk/>
            <pc:sldMk cId="215919204" sldId="326"/>
            <ac:cxnSpMk id="93" creationId="{1A5C894E-EB2C-8F40-5136-291AAF57DE39}"/>
          </ac:cxnSpMkLst>
        </pc:cxnChg>
        <pc:cxnChg chg="mod">
          <ac:chgData name="Bathen  Marianne" userId="40032b85-13f4-4a3d-a3f5-3dc67848b475" providerId="ADAL" clId="{4E76BC83-81EE-450C-A630-E4391F4FF486}" dt="2023-09-09T14:37:56.210" v="24847"/>
          <ac:cxnSpMkLst>
            <pc:docMk/>
            <pc:sldMk cId="215919204" sldId="326"/>
            <ac:cxnSpMk id="94" creationId="{62EBF838-2EC0-08CB-1485-CB03838AB933}"/>
          </ac:cxnSpMkLst>
        </pc:cxnChg>
        <pc:cxnChg chg="mod">
          <ac:chgData name="Bathen  Marianne" userId="40032b85-13f4-4a3d-a3f5-3dc67848b475" providerId="ADAL" clId="{4E76BC83-81EE-450C-A630-E4391F4FF486}" dt="2023-09-09T14:37:56.210" v="24847"/>
          <ac:cxnSpMkLst>
            <pc:docMk/>
            <pc:sldMk cId="215919204" sldId="326"/>
            <ac:cxnSpMk id="95" creationId="{ABB7F7E6-EFD9-8D8B-35BC-92FF51C505B9}"/>
          </ac:cxnSpMkLst>
        </pc:cxnChg>
        <pc:cxnChg chg="mod">
          <ac:chgData name="Bathen  Marianne" userId="40032b85-13f4-4a3d-a3f5-3dc67848b475" providerId="ADAL" clId="{4E76BC83-81EE-450C-A630-E4391F4FF486}" dt="2023-09-09T14:38:24.882" v="24853"/>
          <ac:cxnSpMkLst>
            <pc:docMk/>
            <pc:sldMk cId="215919204" sldId="326"/>
            <ac:cxnSpMk id="99" creationId="{3C1C8230-8462-9625-B490-E6501E37666F}"/>
          </ac:cxnSpMkLst>
        </pc:cxnChg>
        <pc:cxnChg chg="mod">
          <ac:chgData name="Bathen  Marianne" userId="40032b85-13f4-4a3d-a3f5-3dc67848b475" providerId="ADAL" clId="{4E76BC83-81EE-450C-A630-E4391F4FF486}" dt="2023-09-09T14:38:24.882" v="24853"/>
          <ac:cxnSpMkLst>
            <pc:docMk/>
            <pc:sldMk cId="215919204" sldId="326"/>
            <ac:cxnSpMk id="101" creationId="{534F5E7D-CF3A-37DE-AC37-3DA28C11A448}"/>
          </ac:cxnSpMkLst>
        </pc:cxnChg>
        <pc:cxnChg chg="mod">
          <ac:chgData name="Bathen  Marianne" userId="40032b85-13f4-4a3d-a3f5-3dc67848b475" providerId="ADAL" clId="{4E76BC83-81EE-450C-A630-E4391F4FF486}" dt="2023-09-09T14:38:24.882" v="24853"/>
          <ac:cxnSpMkLst>
            <pc:docMk/>
            <pc:sldMk cId="215919204" sldId="326"/>
            <ac:cxnSpMk id="102" creationId="{DEE2E169-9F6F-1799-4ABB-11D611DCA026}"/>
          </ac:cxnSpMkLst>
        </pc:cxnChg>
        <pc:cxnChg chg="mod">
          <ac:chgData name="Bathen  Marianne" userId="40032b85-13f4-4a3d-a3f5-3dc67848b475" providerId="ADAL" clId="{4E76BC83-81EE-450C-A630-E4391F4FF486}" dt="2023-09-09T14:38:24.882" v="24853"/>
          <ac:cxnSpMkLst>
            <pc:docMk/>
            <pc:sldMk cId="215919204" sldId="326"/>
            <ac:cxnSpMk id="103" creationId="{C9A550F3-B138-5010-A752-EEE6BC6179CD}"/>
          </ac:cxnSpMkLst>
        </pc:cxnChg>
        <pc:cxnChg chg="mod">
          <ac:chgData name="Bathen  Marianne" userId="40032b85-13f4-4a3d-a3f5-3dc67848b475" providerId="ADAL" clId="{4E76BC83-81EE-450C-A630-E4391F4FF486}" dt="2023-09-09T14:38:24.882" v="24853"/>
          <ac:cxnSpMkLst>
            <pc:docMk/>
            <pc:sldMk cId="215919204" sldId="326"/>
            <ac:cxnSpMk id="105" creationId="{E056C85A-A054-C6B1-EA2F-C82449251719}"/>
          </ac:cxnSpMkLst>
        </pc:cxnChg>
        <pc:cxnChg chg="mod">
          <ac:chgData name="Bathen  Marianne" userId="40032b85-13f4-4a3d-a3f5-3dc67848b475" providerId="ADAL" clId="{4E76BC83-81EE-450C-A630-E4391F4FF486}" dt="2023-09-09T14:38:24.882" v="24853"/>
          <ac:cxnSpMkLst>
            <pc:docMk/>
            <pc:sldMk cId="215919204" sldId="326"/>
            <ac:cxnSpMk id="106" creationId="{18C2D26C-F2D3-EF5F-47A5-D8EB3D3C017A}"/>
          </ac:cxnSpMkLst>
        </pc:cxnChg>
        <pc:cxnChg chg="mod">
          <ac:chgData name="Bathen  Marianne" userId="40032b85-13f4-4a3d-a3f5-3dc67848b475" providerId="ADAL" clId="{4E76BC83-81EE-450C-A630-E4391F4FF486}" dt="2023-09-09T14:38:38.263" v="24886"/>
          <ac:cxnSpMkLst>
            <pc:docMk/>
            <pc:sldMk cId="215919204" sldId="326"/>
            <ac:cxnSpMk id="110" creationId="{950D24AD-CE0D-14EC-CBB4-ACD42E4EF113}"/>
          </ac:cxnSpMkLst>
        </pc:cxnChg>
        <pc:cxnChg chg="mod">
          <ac:chgData name="Bathen  Marianne" userId="40032b85-13f4-4a3d-a3f5-3dc67848b475" providerId="ADAL" clId="{4E76BC83-81EE-450C-A630-E4391F4FF486}" dt="2023-09-09T14:38:38.263" v="24886"/>
          <ac:cxnSpMkLst>
            <pc:docMk/>
            <pc:sldMk cId="215919204" sldId="326"/>
            <ac:cxnSpMk id="112" creationId="{E5B0BBE0-91D9-BD5A-D5D7-36C582BD06DE}"/>
          </ac:cxnSpMkLst>
        </pc:cxnChg>
        <pc:cxnChg chg="mod">
          <ac:chgData name="Bathen  Marianne" userId="40032b85-13f4-4a3d-a3f5-3dc67848b475" providerId="ADAL" clId="{4E76BC83-81EE-450C-A630-E4391F4FF486}" dt="2023-09-09T14:38:38.263" v="24886"/>
          <ac:cxnSpMkLst>
            <pc:docMk/>
            <pc:sldMk cId="215919204" sldId="326"/>
            <ac:cxnSpMk id="113" creationId="{AD1C0E2F-3893-13D3-B101-468E636930D9}"/>
          </ac:cxnSpMkLst>
        </pc:cxnChg>
        <pc:cxnChg chg="mod">
          <ac:chgData name="Bathen  Marianne" userId="40032b85-13f4-4a3d-a3f5-3dc67848b475" providerId="ADAL" clId="{4E76BC83-81EE-450C-A630-E4391F4FF486}" dt="2023-09-09T14:38:38.263" v="24886"/>
          <ac:cxnSpMkLst>
            <pc:docMk/>
            <pc:sldMk cId="215919204" sldId="326"/>
            <ac:cxnSpMk id="114" creationId="{FE3BD7A5-F18A-72C7-2C6D-0D519BF8BC8A}"/>
          </ac:cxnSpMkLst>
        </pc:cxnChg>
        <pc:cxnChg chg="mod">
          <ac:chgData name="Bathen  Marianne" userId="40032b85-13f4-4a3d-a3f5-3dc67848b475" providerId="ADAL" clId="{4E76BC83-81EE-450C-A630-E4391F4FF486}" dt="2023-09-09T14:38:38.263" v="24886"/>
          <ac:cxnSpMkLst>
            <pc:docMk/>
            <pc:sldMk cId="215919204" sldId="326"/>
            <ac:cxnSpMk id="116" creationId="{E760C68D-2BD8-CE25-76DA-7110CDEF13A2}"/>
          </ac:cxnSpMkLst>
        </pc:cxnChg>
        <pc:cxnChg chg="del mod">
          <ac:chgData name="Bathen  Marianne" userId="40032b85-13f4-4a3d-a3f5-3dc67848b475" providerId="ADAL" clId="{4E76BC83-81EE-450C-A630-E4391F4FF486}" dt="2023-09-09T14:38:44.852" v="24888" actId="478"/>
          <ac:cxnSpMkLst>
            <pc:docMk/>
            <pc:sldMk cId="215919204" sldId="326"/>
            <ac:cxnSpMk id="117" creationId="{716373ED-710F-D48B-0E6C-22ED71F05689}"/>
          </ac:cxnSpMkLst>
        </pc:cxnChg>
        <pc:cxnChg chg="mod">
          <ac:chgData name="Bathen  Marianne" userId="40032b85-13f4-4a3d-a3f5-3dc67848b475" providerId="ADAL" clId="{4E76BC83-81EE-450C-A630-E4391F4FF486}" dt="2023-09-11T11:02:39.552" v="27259"/>
          <ac:cxnSpMkLst>
            <pc:docMk/>
            <pc:sldMk cId="215919204" sldId="326"/>
            <ac:cxnSpMk id="120" creationId="{ABABC129-1FD1-B3B3-32B0-6E14999C6A4F}"/>
          </ac:cxnSpMkLst>
        </pc:cxnChg>
        <pc:cxnChg chg="mod">
          <ac:chgData name="Bathen  Marianne" userId="40032b85-13f4-4a3d-a3f5-3dc67848b475" providerId="ADAL" clId="{4E76BC83-81EE-450C-A630-E4391F4FF486}" dt="2023-09-11T11:02:39.552" v="27259"/>
          <ac:cxnSpMkLst>
            <pc:docMk/>
            <pc:sldMk cId="215919204" sldId="326"/>
            <ac:cxnSpMk id="122" creationId="{089051C5-E04B-9F05-910F-83B3127AFCDC}"/>
          </ac:cxnSpMkLst>
        </pc:cxnChg>
        <pc:cxnChg chg="mod">
          <ac:chgData name="Bathen  Marianne" userId="40032b85-13f4-4a3d-a3f5-3dc67848b475" providerId="ADAL" clId="{4E76BC83-81EE-450C-A630-E4391F4FF486}" dt="2023-09-11T11:02:39.552" v="27259"/>
          <ac:cxnSpMkLst>
            <pc:docMk/>
            <pc:sldMk cId="215919204" sldId="326"/>
            <ac:cxnSpMk id="123" creationId="{56676ABC-83DE-7F57-472C-835039940A5F}"/>
          </ac:cxnSpMkLst>
        </pc:cxnChg>
        <pc:cxnChg chg="mod">
          <ac:chgData name="Bathen  Marianne" userId="40032b85-13f4-4a3d-a3f5-3dc67848b475" providerId="ADAL" clId="{4E76BC83-81EE-450C-A630-E4391F4FF486}" dt="2023-09-11T11:02:39.552" v="27259"/>
          <ac:cxnSpMkLst>
            <pc:docMk/>
            <pc:sldMk cId="215919204" sldId="326"/>
            <ac:cxnSpMk id="126" creationId="{42B0FC16-B485-2A11-0942-4DB5C9F6793E}"/>
          </ac:cxnSpMkLst>
        </pc:cxnChg>
        <pc:cxnChg chg="mod">
          <ac:chgData name="Bathen  Marianne" userId="40032b85-13f4-4a3d-a3f5-3dc67848b475" providerId="ADAL" clId="{4E76BC83-81EE-450C-A630-E4391F4FF486}" dt="2023-09-11T11:02:39.552" v="27259"/>
          <ac:cxnSpMkLst>
            <pc:docMk/>
            <pc:sldMk cId="215919204" sldId="326"/>
            <ac:cxnSpMk id="144" creationId="{06E1FC32-CC1E-B3B4-39D2-2B89B8A92677}"/>
          </ac:cxnSpMkLst>
        </pc:cxnChg>
        <pc:cxnChg chg="mod">
          <ac:chgData name="Bathen  Marianne" userId="40032b85-13f4-4a3d-a3f5-3dc67848b475" providerId="ADAL" clId="{4E76BC83-81EE-450C-A630-E4391F4FF486}" dt="2023-09-11T11:02:39.552" v="27259"/>
          <ac:cxnSpMkLst>
            <pc:docMk/>
            <pc:sldMk cId="215919204" sldId="326"/>
            <ac:cxnSpMk id="145" creationId="{21273564-CF8D-CBE9-E550-99082DFEFDDC}"/>
          </ac:cxnSpMkLst>
        </pc:cxnChg>
        <pc:cxnChg chg="mod">
          <ac:chgData name="Bathen  Marianne" userId="40032b85-13f4-4a3d-a3f5-3dc67848b475" providerId="ADAL" clId="{4E76BC83-81EE-450C-A630-E4391F4FF486}" dt="2023-09-11T11:02:39.552" v="27259"/>
          <ac:cxnSpMkLst>
            <pc:docMk/>
            <pc:sldMk cId="215919204" sldId="326"/>
            <ac:cxnSpMk id="146" creationId="{18BD6555-FA6D-805A-3E13-23E3F9CBD9DB}"/>
          </ac:cxnSpMkLst>
        </pc:cxnChg>
        <pc:cxnChg chg="mod">
          <ac:chgData name="Bathen  Marianne" userId="40032b85-13f4-4a3d-a3f5-3dc67848b475" providerId="ADAL" clId="{4E76BC83-81EE-450C-A630-E4391F4FF486}" dt="2023-09-11T11:02:39.552" v="27259"/>
          <ac:cxnSpMkLst>
            <pc:docMk/>
            <pc:sldMk cId="215919204" sldId="326"/>
            <ac:cxnSpMk id="148" creationId="{14BED87F-8E7B-BA3D-414C-EF62EA4BC1C0}"/>
          </ac:cxnSpMkLst>
        </pc:cxnChg>
        <pc:cxnChg chg="mod">
          <ac:chgData name="Bathen  Marianne" userId="40032b85-13f4-4a3d-a3f5-3dc67848b475" providerId="ADAL" clId="{4E76BC83-81EE-450C-A630-E4391F4FF486}" dt="2023-09-11T11:02:39.552" v="27259"/>
          <ac:cxnSpMkLst>
            <pc:docMk/>
            <pc:sldMk cId="215919204" sldId="326"/>
            <ac:cxnSpMk id="149" creationId="{3E879C9D-1B83-166D-18DA-D8760438C345}"/>
          </ac:cxnSpMkLst>
        </pc:cxnChg>
      </pc:sldChg>
      <pc:sldChg chg="addSp delSp modSp add del mod ord modShow">
        <pc:chgData name="Bathen  Marianne" userId="40032b85-13f4-4a3d-a3f5-3dc67848b475" providerId="ADAL" clId="{4E76BC83-81EE-450C-A630-E4391F4FF486}" dt="2023-09-11T11:19:12.445" v="28089" actId="2696"/>
        <pc:sldMkLst>
          <pc:docMk/>
          <pc:sldMk cId="3180619064" sldId="327"/>
        </pc:sldMkLst>
        <pc:spChg chg="add del mod">
          <ac:chgData name="Bathen  Marianne" userId="40032b85-13f4-4a3d-a3f5-3dc67848b475" providerId="ADAL" clId="{4E76BC83-81EE-450C-A630-E4391F4FF486}" dt="2023-09-08T14:37:24.469" v="11672" actId="478"/>
          <ac:spMkLst>
            <pc:docMk/>
            <pc:sldMk cId="3180619064" sldId="327"/>
            <ac:spMk id="5" creationId="{03924FC5-4E29-98D7-C3A5-B03EC9F8C5ED}"/>
          </ac:spMkLst>
        </pc:spChg>
        <pc:graphicFrameChg chg="add mod modGraphic">
          <ac:chgData name="Bathen  Marianne" userId="40032b85-13f4-4a3d-a3f5-3dc67848b475" providerId="ADAL" clId="{4E76BC83-81EE-450C-A630-E4391F4FF486}" dt="2023-09-09T14:40:35.382" v="24920" actId="14734"/>
          <ac:graphicFrameMkLst>
            <pc:docMk/>
            <pc:sldMk cId="3180619064" sldId="327"/>
            <ac:graphicFrameMk id="7" creationId="{EC186D8C-016F-43D7-A7E4-159D63B2E068}"/>
          </ac:graphicFrameMkLst>
        </pc:graphicFrameChg>
        <pc:graphicFrameChg chg="del mod modGraphic">
          <ac:chgData name="Bathen  Marianne" userId="40032b85-13f4-4a3d-a3f5-3dc67848b475" providerId="ADAL" clId="{4E76BC83-81EE-450C-A630-E4391F4FF486}" dt="2023-09-09T14:39:41.845" v="24907" actId="478"/>
          <ac:graphicFrameMkLst>
            <pc:docMk/>
            <pc:sldMk cId="3180619064" sldId="327"/>
            <ac:graphicFrameMk id="9" creationId="{32BAF8E6-49B4-5CE2-FCE6-FEC1EE91DD8B}"/>
          </ac:graphicFrameMkLst>
        </pc:graphicFrameChg>
        <pc:picChg chg="del">
          <ac:chgData name="Bathen  Marianne" userId="40032b85-13f4-4a3d-a3f5-3dc67848b475" providerId="ADAL" clId="{4E76BC83-81EE-450C-A630-E4391F4FF486}" dt="2023-09-08T14:37:09.756" v="11664" actId="478"/>
          <ac:picMkLst>
            <pc:docMk/>
            <pc:sldMk cId="3180619064" sldId="327"/>
            <ac:picMk id="6" creationId="{6F884B82-5D49-C8A8-FAEC-9F24FA31C07A}"/>
          </ac:picMkLst>
        </pc:picChg>
        <pc:picChg chg="mod">
          <ac:chgData name="Bathen  Marianne" userId="40032b85-13f4-4a3d-a3f5-3dc67848b475" providerId="ADAL" clId="{4E76BC83-81EE-450C-A630-E4391F4FF486}" dt="2023-09-08T14:37:38.684" v="11679" actId="1076"/>
          <ac:picMkLst>
            <pc:docMk/>
            <pc:sldMk cId="3180619064" sldId="327"/>
            <ac:picMk id="8" creationId="{042692F6-2A96-F0E0-F76A-3456C9E48C50}"/>
          </ac:picMkLst>
        </pc:picChg>
      </pc:sldChg>
      <pc:sldChg chg="add">
        <pc:chgData name="Bathen  Marianne" userId="40032b85-13f4-4a3d-a3f5-3dc67848b475" providerId="ADAL" clId="{4E76BC83-81EE-450C-A630-E4391F4FF486}" dt="2023-09-11T11:19:15.930" v="28090"/>
        <pc:sldMkLst>
          <pc:docMk/>
          <pc:sldMk cId="3415139674" sldId="327"/>
        </pc:sldMkLst>
      </pc:sldChg>
      <pc:sldChg chg="addSp delSp modSp add mod modAnim modNotesTx">
        <pc:chgData name="Bathen  Marianne" userId="40032b85-13f4-4a3d-a3f5-3dc67848b475" providerId="ADAL" clId="{4E76BC83-81EE-450C-A630-E4391F4FF486}" dt="2023-09-12T11:29:14.181" v="34511" actId="20577"/>
        <pc:sldMkLst>
          <pc:docMk/>
          <pc:sldMk cId="3277474192" sldId="328"/>
        </pc:sldMkLst>
        <pc:spChg chg="add del mod">
          <ac:chgData name="Bathen  Marianne" userId="40032b85-13f4-4a3d-a3f5-3dc67848b475" providerId="ADAL" clId="{4E76BC83-81EE-450C-A630-E4391F4FF486}" dt="2023-09-08T14:40:49.361" v="11740" actId="478"/>
          <ac:spMkLst>
            <pc:docMk/>
            <pc:sldMk cId="3277474192" sldId="328"/>
            <ac:spMk id="5" creationId="{09592981-6DE0-D614-AD25-48BFF7280B15}"/>
          </ac:spMkLst>
        </pc:spChg>
        <pc:spChg chg="add del mod">
          <ac:chgData name="Bathen  Marianne" userId="40032b85-13f4-4a3d-a3f5-3dc67848b475" providerId="ADAL" clId="{4E76BC83-81EE-450C-A630-E4391F4FF486}" dt="2023-09-08T14:48:26.146" v="12107" actId="478"/>
          <ac:spMkLst>
            <pc:docMk/>
            <pc:sldMk cId="3277474192" sldId="328"/>
            <ac:spMk id="7" creationId="{A903D6C8-DEF2-1D7B-C297-8C2913A77232}"/>
          </ac:spMkLst>
        </pc:spChg>
        <pc:spChg chg="add del mod">
          <ac:chgData name="Bathen  Marianne" userId="40032b85-13f4-4a3d-a3f5-3dc67848b475" providerId="ADAL" clId="{4E76BC83-81EE-450C-A630-E4391F4FF486}" dt="2023-09-08T14:48:23.340" v="12104" actId="478"/>
          <ac:spMkLst>
            <pc:docMk/>
            <pc:sldMk cId="3277474192" sldId="328"/>
            <ac:spMk id="9" creationId="{76EFB969-6D0A-7CE3-F3A9-6F47E4421504}"/>
          </ac:spMkLst>
        </pc:spChg>
        <pc:spChg chg="add del mod">
          <ac:chgData name="Bathen  Marianne" userId="40032b85-13f4-4a3d-a3f5-3dc67848b475" providerId="ADAL" clId="{4E76BC83-81EE-450C-A630-E4391F4FF486}" dt="2023-09-08T14:48:21.697" v="12101"/>
          <ac:spMkLst>
            <pc:docMk/>
            <pc:sldMk cId="3277474192" sldId="328"/>
            <ac:spMk id="11" creationId="{F553F41C-66D2-E0F4-5F89-FC2E13A70158}"/>
          </ac:spMkLst>
        </pc:spChg>
        <pc:spChg chg="add del mod">
          <ac:chgData name="Bathen  Marianne" userId="40032b85-13f4-4a3d-a3f5-3dc67848b475" providerId="ADAL" clId="{4E76BC83-81EE-450C-A630-E4391F4FF486}" dt="2023-09-08T14:48:17.857" v="12092"/>
          <ac:spMkLst>
            <pc:docMk/>
            <pc:sldMk cId="3277474192" sldId="328"/>
            <ac:spMk id="13" creationId="{CEFB68BD-4A60-9E4A-D340-DA9EDBAE6146}"/>
          </ac:spMkLst>
        </pc:spChg>
        <pc:picChg chg="del mod">
          <ac:chgData name="Bathen  Marianne" userId="40032b85-13f4-4a3d-a3f5-3dc67848b475" providerId="ADAL" clId="{4E76BC83-81EE-450C-A630-E4391F4FF486}" dt="2023-09-08T14:39:18.055" v="11714" actId="21"/>
          <ac:picMkLst>
            <pc:docMk/>
            <pc:sldMk cId="3277474192" sldId="328"/>
            <ac:picMk id="6" creationId="{F36EC517-CC4C-2329-4FAB-87B6D6273EA8}"/>
          </ac:picMkLst>
        </pc:picChg>
        <pc:picChg chg="mod">
          <ac:chgData name="Bathen  Marianne" userId="40032b85-13f4-4a3d-a3f5-3dc67848b475" providerId="ADAL" clId="{4E76BC83-81EE-450C-A630-E4391F4FF486}" dt="2023-09-08T14:40:51.357" v="11741" actId="1076"/>
          <ac:picMkLst>
            <pc:docMk/>
            <pc:sldMk cId="3277474192" sldId="328"/>
            <ac:picMk id="8" creationId="{06EB6151-B84B-F0D4-EEDF-995FC72952A7}"/>
          </ac:picMkLst>
        </pc:picChg>
        <pc:picChg chg="add del mod">
          <ac:chgData name="Bathen  Marianne" userId="40032b85-13f4-4a3d-a3f5-3dc67848b475" providerId="ADAL" clId="{4E76BC83-81EE-450C-A630-E4391F4FF486}" dt="2023-09-08T14:48:25.115" v="12106" actId="478"/>
          <ac:picMkLst>
            <pc:docMk/>
            <pc:sldMk cId="3277474192" sldId="328"/>
            <ac:picMk id="10" creationId="{CCC87067-84E9-0AAF-0E62-974AE31B90DB}"/>
          </ac:picMkLst>
        </pc:picChg>
        <pc:picChg chg="del mod">
          <ac:chgData name="Bathen  Marianne" userId="40032b85-13f4-4a3d-a3f5-3dc67848b475" providerId="ADAL" clId="{4E76BC83-81EE-450C-A630-E4391F4FF486}" dt="2023-09-08T14:38:18.287" v="11699" actId="478"/>
          <ac:picMkLst>
            <pc:docMk/>
            <pc:sldMk cId="3277474192" sldId="328"/>
            <ac:picMk id="12" creationId="{5491A76C-F431-E953-5783-8D7971914267}"/>
          </ac:picMkLst>
        </pc:picChg>
      </pc:sldChg>
      <pc:sldChg chg="addSp delSp modSp new mod modAnim modNotesTx">
        <pc:chgData name="Bathen  Marianne" userId="40032b85-13f4-4a3d-a3f5-3dc67848b475" providerId="ADAL" clId="{4E76BC83-81EE-450C-A630-E4391F4FF486}" dt="2023-09-12T11:23:02.592" v="33700" actId="20577"/>
        <pc:sldMkLst>
          <pc:docMk/>
          <pc:sldMk cId="4219055847" sldId="329"/>
        </pc:sldMkLst>
        <pc:spChg chg="mod">
          <ac:chgData name="Bathen  Marianne" userId="40032b85-13f4-4a3d-a3f5-3dc67848b475" providerId="ADAL" clId="{4E76BC83-81EE-450C-A630-E4391F4FF486}" dt="2023-09-09T13:52:10.558" v="23351" actId="122"/>
          <ac:spMkLst>
            <pc:docMk/>
            <pc:sldMk cId="4219055847" sldId="329"/>
            <ac:spMk id="3" creationId="{2A2B1B0B-DF86-DDA7-79F2-0A5A146DB635}"/>
          </ac:spMkLst>
        </pc:spChg>
        <pc:spChg chg="del">
          <ac:chgData name="Bathen  Marianne" userId="40032b85-13f4-4a3d-a3f5-3dc67848b475" providerId="ADAL" clId="{4E76BC83-81EE-450C-A630-E4391F4FF486}" dt="2023-09-08T14:51:23.374" v="12110" actId="22"/>
          <ac:spMkLst>
            <pc:docMk/>
            <pc:sldMk cId="4219055847" sldId="329"/>
            <ac:spMk id="4" creationId="{3DEC7859-257B-C7EE-E559-3874FE5011C3}"/>
          </ac:spMkLst>
        </pc:spChg>
        <pc:spChg chg="add mod">
          <ac:chgData name="Bathen  Marianne" userId="40032b85-13f4-4a3d-a3f5-3dc67848b475" providerId="ADAL" clId="{4E76BC83-81EE-450C-A630-E4391F4FF486}" dt="2023-09-09T13:49:02.765" v="23058" actId="1035"/>
          <ac:spMkLst>
            <pc:docMk/>
            <pc:sldMk cId="4219055847" sldId="329"/>
            <ac:spMk id="7" creationId="{922E9AE0-9216-B962-4363-F79B92CD13C1}"/>
          </ac:spMkLst>
        </pc:spChg>
        <pc:spChg chg="add mod">
          <ac:chgData name="Bathen  Marianne" userId="40032b85-13f4-4a3d-a3f5-3dc67848b475" providerId="ADAL" clId="{4E76BC83-81EE-450C-A630-E4391F4FF486}" dt="2023-09-09T13:49:28.634" v="23077" actId="20577"/>
          <ac:spMkLst>
            <pc:docMk/>
            <pc:sldMk cId="4219055847" sldId="329"/>
            <ac:spMk id="8" creationId="{395CDC38-BBAA-09B0-78DA-63928B64CCA6}"/>
          </ac:spMkLst>
        </pc:spChg>
        <pc:spChg chg="add mod">
          <ac:chgData name="Bathen  Marianne" userId="40032b85-13f4-4a3d-a3f5-3dc67848b475" providerId="ADAL" clId="{4E76BC83-81EE-450C-A630-E4391F4FF486}" dt="2023-09-09T13:58:24.150" v="23810" actId="1076"/>
          <ac:spMkLst>
            <pc:docMk/>
            <pc:sldMk cId="4219055847" sldId="329"/>
            <ac:spMk id="9" creationId="{F0DB5F48-20F8-FF11-FDC6-7F4FC3AD84C7}"/>
          </ac:spMkLst>
        </pc:spChg>
        <pc:spChg chg="add mod">
          <ac:chgData name="Bathen  Marianne" userId="40032b85-13f4-4a3d-a3f5-3dc67848b475" providerId="ADAL" clId="{4E76BC83-81EE-450C-A630-E4391F4FF486}" dt="2023-09-09T13:59:27.092" v="23874" actId="20577"/>
          <ac:spMkLst>
            <pc:docMk/>
            <pc:sldMk cId="4219055847" sldId="329"/>
            <ac:spMk id="10" creationId="{01EDF05F-3579-ED8B-38C6-FEAD2D24A99D}"/>
          </ac:spMkLst>
        </pc:spChg>
        <pc:picChg chg="add mod ord">
          <ac:chgData name="Bathen  Marianne" userId="40032b85-13f4-4a3d-a3f5-3dc67848b475" providerId="ADAL" clId="{4E76BC83-81EE-450C-A630-E4391F4FF486}" dt="2023-09-09T13:49:20.680" v="23071" actId="1036"/>
          <ac:picMkLst>
            <pc:docMk/>
            <pc:sldMk cId="4219055847" sldId="329"/>
            <ac:picMk id="6" creationId="{400D2723-56E3-AA99-32B1-5FBDD57D12A4}"/>
          </ac:picMkLst>
        </pc:picChg>
      </pc:sldChg>
      <pc:sldChg chg="add">
        <pc:chgData name="Bathen  Marianne" userId="40032b85-13f4-4a3d-a3f5-3dc67848b475" providerId="ADAL" clId="{4E76BC83-81EE-450C-A630-E4391F4FF486}" dt="2023-09-11T17:56:41.451" v="29800"/>
        <pc:sldMkLst>
          <pc:docMk/>
          <pc:sldMk cId="350211271" sldId="330"/>
        </pc:sldMkLst>
      </pc:sldChg>
      <pc:sldChg chg="addSp delSp modSp new del mod modShow modNotesTx">
        <pc:chgData name="Bathen  Marianne" userId="40032b85-13f4-4a3d-a3f5-3dc67848b475" providerId="ADAL" clId="{4E76BC83-81EE-450C-A630-E4391F4FF486}" dt="2023-09-11T17:56:36.581" v="29799" actId="2696"/>
        <pc:sldMkLst>
          <pc:docMk/>
          <pc:sldMk cId="2334900877" sldId="330"/>
        </pc:sldMkLst>
        <pc:spChg chg="mod">
          <ac:chgData name="Bathen  Marianne" userId="40032b85-13f4-4a3d-a3f5-3dc67848b475" providerId="ADAL" clId="{4E76BC83-81EE-450C-A630-E4391F4FF486}" dt="2023-09-09T12:54:53.039" v="17869" actId="20577"/>
          <ac:spMkLst>
            <pc:docMk/>
            <pc:sldMk cId="2334900877" sldId="330"/>
            <ac:spMk id="3" creationId="{369D6B25-146C-3A7F-F953-E9A7F615C744}"/>
          </ac:spMkLst>
        </pc:spChg>
        <pc:spChg chg="del">
          <ac:chgData name="Bathen  Marianne" userId="40032b85-13f4-4a3d-a3f5-3dc67848b475" providerId="ADAL" clId="{4E76BC83-81EE-450C-A630-E4391F4FF486}" dt="2023-09-09T12:43:43.984" v="17271" actId="3680"/>
          <ac:spMkLst>
            <pc:docMk/>
            <pc:sldMk cId="2334900877" sldId="330"/>
            <ac:spMk id="4" creationId="{F723E4C6-42C1-0BE8-2EA5-01236E96B06B}"/>
          </ac:spMkLst>
        </pc:spChg>
        <pc:spChg chg="add mod">
          <ac:chgData name="Bathen  Marianne" userId="40032b85-13f4-4a3d-a3f5-3dc67848b475" providerId="ADAL" clId="{4E76BC83-81EE-450C-A630-E4391F4FF486}" dt="2023-09-09T12:59:34.369" v="18777" actId="1076"/>
          <ac:spMkLst>
            <pc:docMk/>
            <pc:sldMk cId="2334900877" sldId="330"/>
            <ac:spMk id="9" creationId="{A8EDD4D4-FE03-A020-C6B7-A39A19A28174}"/>
          </ac:spMkLst>
        </pc:spChg>
        <pc:spChg chg="add mod">
          <ac:chgData name="Bathen  Marianne" userId="40032b85-13f4-4a3d-a3f5-3dc67848b475" providerId="ADAL" clId="{4E76BC83-81EE-450C-A630-E4391F4FF486}" dt="2023-09-09T12:59:34.369" v="18777" actId="1076"/>
          <ac:spMkLst>
            <pc:docMk/>
            <pc:sldMk cId="2334900877" sldId="330"/>
            <ac:spMk id="10" creationId="{5AC4C30E-C3E5-C470-75FB-30860FBA54D8}"/>
          </ac:spMkLst>
        </pc:spChg>
        <pc:spChg chg="add mod">
          <ac:chgData name="Bathen  Marianne" userId="40032b85-13f4-4a3d-a3f5-3dc67848b475" providerId="ADAL" clId="{4E76BC83-81EE-450C-A630-E4391F4FF486}" dt="2023-09-11T14:53:46.196" v="28108" actId="114"/>
          <ac:spMkLst>
            <pc:docMk/>
            <pc:sldMk cId="2334900877" sldId="330"/>
            <ac:spMk id="12" creationId="{E8621BD6-5FB8-51A6-CA26-EDA316D1591E}"/>
          </ac:spMkLst>
        </pc:spChg>
        <pc:graphicFrameChg chg="add mod ord modGraphic">
          <ac:chgData name="Bathen  Marianne" userId="40032b85-13f4-4a3d-a3f5-3dc67848b475" providerId="ADAL" clId="{4E76BC83-81EE-450C-A630-E4391F4FF486}" dt="2023-09-11T14:53:35.051" v="28105" actId="2166"/>
          <ac:graphicFrameMkLst>
            <pc:docMk/>
            <pc:sldMk cId="2334900877" sldId="330"/>
            <ac:graphicFrameMk id="5" creationId="{14C22E63-6072-289E-54C5-D39F6771AB39}"/>
          </ac:graphicFrameMkLst>
        </pc:graphicFrameChg>
        <pc:cxnChg chg="add del mod">
          <ac:chgData name="Bathen  Marianne" userId="40032b85-13f4-4a3d-a3f5-3dc67848b475" providerId="ADAL" clId="{4E76BC83-81EE-450C-A630-E4391F4FF486}" dt="2023-09-09T12:44:49.330" v="17314" actId="478"/>
          <ac:cxnSpMkLst>
            <pc:docMk/>
            <pc:sldMk cId="2334900877" sldId="330"/>
            <ac:cxnSpMk id="7" creationId="{B8D2985D-CE94-143F-E3E8-483781E0F421}"/>
          </ac:cxnSpMkLst>
        </pc:cxnChg>
      </pc:sldChg>
      <pc:sldChg chg="add">
        <pc:chgData name="Bathen  Marianne" userId="40032b85-13f4-4a3d-a3f5-3dc67848b475" providerId="ADAL" clId="{4E76BC83-81EE-450C-A630-E4391F4FF486}" dt="2023-09-11T16:12:55.728" v="29530"/>
        <pc:sldMkLst>
          <pc:docMk/>
          <pc:sldMk cId="1832981312" sldId="331"/>
        </pc:sldMkLst>
      </pc:sldChg>
      <pc:sldChg chg="addSp delSp modSp new del mod ord modNotesTx">
        <pc:chgData name="Bathen  Marianne" userId="40032b85-13f4-4a3d-a3f5-3dc67848b475" providerId="ADAL" clId="{4E76BC83-81EE-450C-A630-E4391F4FF486}" dt="2023-09-11T16:12:52.662" v="29529" actId="2696"/>
        <pc:sldMkLst>
          <pc:docMk/>
          <pc:sldMk cId="2016566269" sldId="331"/>
        </pc:sldMkLst>
        <pc:spChg chg="mod">
          <ac:chgData name="Bathen  Marianne" userId="40032b85-13f4-4a3d-a3f5-3dc67848b475" providerId="ADAL" clId="{4E76BC83-81EE-450C-A630-E4391F4FF486}" dt="2023-09-11T16:07:44.498" v="29521"/>
          <ac:spMkLst>
            <pc:docMk/>
            <pc:sldMk cId="2016566269" sldId="331"/>
            <ac:spMk id="3" creationId="{3143F009-82D2-C8D2-4E63-EA2D5370774D}"/>
          </ac:spMkLst>
        </pc:spChg>
        <pc:spChg chg="add del mod">
          <ac:chgData name="Bathen  Marianne" userId="40032b85-13f4-4a3d-a3f5-3dc67848b475" providerId="ADAL" clId="{4E76BC83-81EE-450C-A630-E4391F4FF486}" dt="2023-09-09T14:01:54.398" v="24077" actId="3680"/>
          <ac:spMkLst>
            <pc:docMk/>
            <pc:sldMk cId="2016566269" sldId="331"/>
            <ac:spMk id="4" creationId="{9A3FA6F8-2CEC-4268-AA5F-7BB10C05C6FF}"/>
          </ac:spMkLst>
        </pc:spChg>
        <pc:graphicFrameChg chg="add del mod ord modGraphic">
          <ac:chgData name="Bathen  Marianne" userId="40032b85-13f4-4a3d-a3f5-3dc67848b475" providerId="ADAL" clId="{4E76BC83-81EE-450C-A630-E4391F4FF486}" dt="2023-09-09T14:01:45.953" v="24076" actId="3680"/>
          <ac:graphicFrameMkLst>
            <pc:docMk/>
            <pc:sldMk cId="2016566269" sldId="331"/>
            <ac:graphicFrameMk id="5" creationId="{46B34DDF-3252-B94B-C1F8-F8B1C50AC7A6}"/>
          </ac:graphicFrameMkLst>
        </pc:graphicFrameChg>
        <pc:graphicFrameChg chg="add mod ord modGraphic">
          <ac:chgData name="Bathen  Marianne" userId="40032b85-13f4-4a3d-a3f5-3dc67848b475" providerId="ADAL" clId="{4E76BC83-81EE-450C-A630-E4391F4FF486}" dt="2023-09-11T16:08:17.856" v="29528"/>
          <ac:graphicFrameMkLst>
            <pc:docMk/>
            <pc:sldMk cId="2016566269" sldId="331"/>
            <ac:graphicFrameMk id="6" creationId="{F66CEA4A-AFC2-405F-560F-52A9F007EE61}"/>
          </ac:graphicFrameMkLst>
        </pc:graphicFrameChg>
      </pc:sldChg>
      <pc:sldChg chg="new del">
        <pc:chgData name="Bathen  Marianne" userId="40032b85-13f4-4a3d-a3f5-3dc67848b475" providerId="ADAL" clId="{4E76BC83-81EE-450C-A630-E4391F4FF486}" dt="2023-09-09T13:53:22.787" v="23452" actId="680"/>
        <pc:sldMkLst>
          <pc:docMk/>
          <pc:sldMk cId="2693514618" sldId="331"/>
        </pc:sldMkLst>
      </pc:sldChg>
      <pc:sldChg chg="addSp delSp modSp add mod ord modShow">
        <pc:chgData name="Bathen  Marianne" userId="40032b85-13f4-4a3d-a3f5-3dc67848b475" providerId="ADAL" clId="{4E76BC83-81EE-450C-A630-E4391F4FF486}" dt="2023-09-11T18:16:22.459" v="32091" actId="20577"/>
        <pc:sldMkLst>
          <pc:docMk/>
          <pc:sldMk cId="1416005427" sldId="332"/>
        </pc:sldMkLst>
        <pc:spChg chg="del mod">
          <ac:chgData name="Bathen  Marianne" userId="40032b85-13f4-4a3d-a3f5-3dc67848b475" providerId="ADAL" clId="{4E76BC83-81EE-450C-A630-E4391F4FF486}" dt="2023-09-11T18:10:35.968" v="31865" actId="478"/>
          <ac:spMkLst>
            <pc:docMk/>
            <pc:sldMk cId="1416005427" sldId="332"/>
            <ac:spMk id="2" creationId="{B1527046-9274-597C-342A-8D91D86E8810}"/>
          </ac:spMkLst>
        </pc:spChg>
        <pc:spChg chg="add mod">
          <ac:chgData name="Bathen  Marianne" userId="40032b85-13f4-4a3d-a3f5-3dc67848b475" providerId="ADAL" clId="{4E76BC83-81EE-450C-A630-E4391F4FF486}" dt="2023-09-11T11:00:07.460" v="27003" actId="1035"/>
          <ac:spMkLst>
            <pc:docMk/>
            <pc:sldMk cId="1416005427" sldId="332"/>
            <ac:spMk id="8" creationId="{0B831505-1DFA-C95D-F5D0-071DDBDD585B}"/>
          </ac:spMkLst>
        </pc:spChg>
        <pc:spChg chg="mod">
          <ac:chgData name="Bathen  Marianne" userId="40032b85-13f4-4a3d-a3f5-3dc67848b475" providerId="ADAL" clId="{4E76BC83-81EE-450C-A630-E4391F4FF486}" dt="2023-09-11T18:16:22.459" v="32091" actId="20577"/>
          <ac:spMkLst>
            <pc:docMk/>
            <pc:sldMk cId="1416005427" sldId="332"/>
            <ac:spMk id="10" creationId="{E9AC4EEE-70DD-9AFC-57F3-D799CF434C6F}"/>
          </ac:spMkLst>
        </pc:spChg>
        <pc:spChg chg="mod">
          <ac:chgData name="Bathen  Marianne" userId="40032b85-13f4-4a3d-a3f5-3dc67848b475" providerId="ADAL" clId="{4E76BC83-81EE-450C-A630-E4391F4FF486}" dt="2023-09-11T14:55:08.275" v="28141" actId="403"/>
          <ac:spMkLst>
            <pc:docMk/>
            <pc:sldMk cId="1416005427" sldId="332"/>
            <ac:spMk id="11" creationId="{0707E276-9C98-69CE-F875-18A01E2CFB76}"/>
          </ac:spMkLst>
        </pc:spChg>
        <pc:spChg chg="mod">
          <ac:chgData name="Bathen  Marianne" userId="40032b85-13f4-4a3d-a3f5-3dc67848b475" providerId="ADAL" clId="{4E76BC83-81EE-450C-A630-E4391F4FF486}" dt="2023-09-11T14:55:44.842" v="28148" actId="20577"/>
          <ac:spMkLst>
            <pc:docMk/>
            <pc:sldMk cId="1416005427" sldId="332"/>
            <ac:spMk id="12" creationId="{8EB5DD80-98F7-0BBA-195B-EF43D898FE30}"/>
          </ac:spMkLst>
        </pc:spChg>
        <pc:spChg chg="mod">
          <ac:chgData name="Bathen  Marianne" userId="40032b85-13f4-4a3d-a3f5-3dc67848b475" providerId="ADAL" clId="{4E76BC83-81EE-450C-A630-E4391F4FF486}" dt="2023-09-11T14:55:05.588" v="28140" actId="403"/>
          <ac:spMkLst>
            <pc:docMk/>
            <pc:sldMk cId="1416005427" sldId="332"/>
            <ac:spMk id="13" creationId="{9C4F7A39-F7D9-0E7F-EA64-E6BCA0946BAA}"/>
          </ac:spMkLst>
        </pc:spChg>
        <pc:spChg chg="mod">
          <ac:chgData name="Bathen  Marianne" userId="40032b85-13f4-4a3d-a3f5-3dc67848b475" providerId="ADAL" clId="{4E76BC83-81EE-450C-A630-E4391F4FF486}" dt="2023-09-11T14:55:44.190" v="28147" actId="20577"/>
          <ac:spMkLst>
            <pc:docMk/>
            <pc:sldMk cId="1416005427" sldId="332"/>
            <ac:spMk id="14" creationId="{CAB197B7-4EF3-4ADA-3DA2-1A2FE4806528}"/>
          </ac:spMkLst>
        </pc:spChg>
        <pc:spChg chg="mod">
          <ac:chgData name="Bathen  Marianne" userId="40032b85-13f4-4a3d-a3f5-3dc67848b475" providerId="ADAL" clId="{4E76BC83-81EE-450C-A630-E4391F4FF486}" dt="2023-09-11T14:55:00.954" v="28139" actId="403"/>
          <ac:spMkLst>
            <pc:docMk/>
            <pc:sldMk cId="1416005427" sldId="332"/>
            <ac:spMk id="15" creationId="{F8792C70-35EE-F374-E5AC-FECAF0AC437E}"/>
          </ac:spMkLst>
        </pc:spChg>
        <pc:spChg chg="mod">
          <ac:chgData name="Bathen  Marianne" userId="40032b85-13f4-4a3d-a3f5-3dc67848b475" providerId="ADAL" clId="{4E76BC83-81EE-450C-A630-E4391F4FF486}" dt="2023-09-11T18:10:42.123" v="31867" actId="20577"/>
          <ac:spMkLst>
            <pc:docMk/>
            <pc:sldMk cId="1416005427" sldId="332"/>
            <ac:spMk id="16" creationId="{BBEA6B65-FE3A-9553-B0E7-BA1407809786}"/>
          </ac:spMkLst>
        </pc:spChg>
        <pc:spChg chg="mod">
          <ac:chgData name="Bathen  Marianne" userId="40032b85-13f4-4a3d-a3f5-3dc67848b475" providerId="ADAL" clId="{4E76BC83-81EE-450C-A630-E4391F4FF486}" dt="2023-09-11T14:54:57.769" v="28137" actId="403"/>
          <ac:spMkLst>
            <pc:docMk/>
            <pc:sldMk cId="1416005427" sldId="332"/>
            <ac:spMk id="17" creationId="{F3D75DBD-FEB4-250A-F27B-B9EEC964D85F}"/>
          </ac:spMkLst>
        </pc:spChg>
        <pc:spChg chg="mod">
          <ac:chgData name="Bathen  Marianne" userId="40032b85-13f4-4a3d-a3f5-3dc67848b475" providerId="ADAL" clId="{4E76BC83-81EE-450C-A630-E4391F4FF486}" dt="2023-09-11T14:56:12.364" v="28174" actId="1038"/>
          <ac:spMkLst>
            <pc:docMk/>
            <pc:sldMk cId="1416005427" sldId="332"/>
            <ac:spMk id="37" creationId="{2F39A928-012B-4F37-3855-8E79A33989D6}"/>
          </ac:spMkLst>
        </pc:spChg>
        <pc:spChg chg="mod">
          <ac:chgData name="Bathen  Marianne" userId="40032b85-13f4-4a3d-a3f5-3dc67848b475" providerId="ADAL" clId="{4E76BC83-81EE-450C-A630-E4391F4FF486}" dt="2023-09-11T14:56:12.364" v="28174" actId="1038"/>
          <ac:spMkLst>
            <pc:docMk/>
            <pc:sldMk cId="1416005427" sldId="332"/>
            <ac:spMk id="38" creationId="{9C22F1E8-2064-B437-496B-173488CA906F}"/>
          </ac:spMkLst>
        </pc:spChg>
        <pc:spChg chg="mod">
          <ac:chgData name="Bathen  Marianne" userId="40032b85-13f4-4a3d-a3f5-3dc67848b475" providerId="ADAL" clId="{4E76BC83-81EE-450C-A630-E4391F4FF486}" dt="2023-09-11T14:56:12.364" v="28174" actId="1038"/>
          <ac:spMkLst>
            <pc:docMk/>
            <pc:sldMk cId="1416005427" sldId="332"/>
            <ac:spMk id="39" creationId="{3A509A8B-8F60-9DF6-505C-816D0A1E20DD}"/>
          </ac:spMkLst>
        </pc:spChg>
        <pc:spChg chg="mod">
          <ac:chgData name="Bathen  Marianne" userId="40032b85-13f4-4a3d-a3f5-3dc67848b475" providerId="ADAL" clId="{4E76BC83-81EE-450C-A630-E4391F4FF486}" dt="2023-09-11T14:56:12.364" v="28174" actId="1038"/>
          <ac:spMkLst>
            <pc:docMk/>
            <pc:sldMk cId="1416005427" sldId="332"/>
            <ac:spMk id="40" creationId="{FBD4D38B-B6F6-AFBF-C159-0EDD9B466D3A}"/>
          </ac:spMkLst>
        </pc:spChg>
        <pc:spChg chg="add del mod">
          <ac:chgData name="Bathen  Marianne" userId="40032b85-13f4-4a3d-a3f5-3dc67848b475" providerId="ADAL" clId="{4E76BC83-81EE-450C-A630-E4391F4FF486}" dt="2023-09-11T11:03:54.376" v="27263" actId="478"/>
          <ac:spMkLst>
            <pc:docMk/>
            <pc:sldMk cId="1416005427" sldId="332"/>
            <ac:spMk id="41" creationId="{170B51B8-46B4-F2F3-422B-F427B90E54DA}"/>
          </ac:spMkLst>
        </pc:spChg>
        <pc:spChg chg="add mod">
          <ac:chgData name="Bathen  Marianne" userId="40032b85-13f4-4a3d-a3f5-3dc67848b475" providerId="ADAL" clId="{4E76BC83-81EE-450C-A630-E4391F4FF486}" dt="2023-09-11T11:01:29.237" v="27257" actId="164"/>
          <ac:spMkLst>
            <pc:docMk/>
            <pc:sldMk cId="1416005427" sldId="332"/>
            <ac:spMk id="54" creationId="{463AE889-C3BD-3A5C-3BCA-66B391CFC28E}"/>
          </ac:spMkLst>
        </pc:spChg>
        <pc:spChg chg="mod">
          <ac:chgData name="Bathen  Marianne" userId="40032b85-13f4-4a3d-a3f5-3dc67848b475" providerId="ADAL" clId="{4E76BC83-81EE-450C-A630-E4391F4FF486}" dt="2023-09-09T14:38:12.888" v="24851" actId="164"/>
          <ac:spMkLst>
            <pc:docMk/>
            <pc:sldMk cId="1416005427" sldId="332"/>
            <ac:spMk id="59" creationId="{16E40C87-5F75-A032-22CB-19DC66465BB3}"/>
          </ac:spMkLst>
        </pc:spChg>
        <pc:spChg chg="mod">
          <ac:chgData name="Bathen  Marianne" userId="40032b85-13f4-4a3d-a3f5-3dc67848b475" providerId="ADAL" clId="{4E76BC83-81EE-450C-A630-E4391F4FF486}" dt="2023-09-09T14:38:12.888" v="24851" actId="164"/>
          <ac:spMkLst>
            <pc:docMk/>
            <pc:sldMk cId="1416005427" sldId="332"/>
            <ac:spMk id="60" creationId="{B020547B-72A4-6132-B55A-691BFAF8D260}"/>
          </ac:spMkLst>
        </pc:spChg>
        <pc:spChg chg="mod">
          <ac:chgData name="Bathen  Marianne" userId="40032b85-13f4-4a3d-a3f5-3dc67848b475" providerId="ADAL" clId="{4E76BC83-81EE-450C-A630-E4391F4FF486}" dt="2023-09-09T14:38:12.888" v="24851" actId="164"/>
          <ac:spMkLst>
            <pc:docMk/>
            <pc:sldMk cId="1416005427" sldId="332"/>
            <ac:spMk id="64" creationId="{171E94A6-A55A-0DB5-6E12-0D294B055E41}"/>
          </ac:spMkLst>
        </pc:spChg>
        <pc:spChg chg="del">
          <ac:chgData name="Bathen  Marianne" userId="40032b85-13f4-4a3d-a3f5-3dc67848b475" providerId="ADAL" clId="{4E76BC83-81EE-450C-A630-E4391F4FF486}" dt="2023-09-09T14:35:55.046" v="24755" actId="478"/>
          <ac:spMkLst>
            <pc:docMk/>
            <pc:sldMk cId="1416005427" sldId="332"/>
            <ac:spMk id="65" creationId="{D38CE8F0-30FA-41D5-B5A1-878920DDFCC7}"/>
          </ac:spMkLst>
        </pc:spChg>
        <pc:spChg chg="mod">
          <ac:chgData name="Bathen  Marianne" userId="40032b85-13f4-4a3d-a3f5-3dc67848b475" providerId="ADAL" clId="{4E76BC83-81EE-450C-A630-E4391F4FF486}" dt="2023-09-09T14:38:12.888" v="24851" actId="164"/>
          <ac:spMkLst>
            <pc:docMk/>
            <pc:sldMk cId="1416005427" sldId="332"/>
            <ac:spMk id="66" creationId="{70E73134-AA59-3D76-22AD-9FBC66B5D9B7}"/>
          </ac:spMkLst>
        </pc:spChg>
        <pc:spChg chg="add mod">
          <ac:chgData name="Bathen  Marianne" userId="40032b85-13f4-4a3d-a3f5-3dc67848b475" providerId="ADAL" clId="{4E76BC83-81EE-450C-A630-E4391F4FF486}" dt="2023-09-11T18:11:59.912" v="31913" actId="20577"/>
          <ac:spMkLst>
            <pc:docMk/>
            <pc:sldMk cId="1416005427" sldId="332"/>
            <ac:spMk id="72" creationId="{4D411436-0723-471B-337E-9B7491764CE6}"/>
          </ac:spMkLst>
        </pc:spChg>
        <pc:spChg chg="del">
          <ac:chgData name="Bathen  Marianne" userId="40032b85-13f4-4a3d-a3f5-3dc67848b475" providerId="ADAL" clId="{4E76BC83-81EE-450C-A630-E4391F4FF486}" dt="2023-09-11T11:03:54.376" v="27263" actId="478"/>
          <ac:spMkLst>
            <pc:docMk/>
            <pc:sldMk cId="1416005427" sldId="332"/>
            <ac:spMk id="73" creationId="{CEAE77F8-68A7-70E1-31B8-6851979BEE42}"/>
          </ac:spMkLst>
        </pc:spChg>
        <pc:spChg chg="del">
          <ac:chgData name="Bathen  Marianne" userId="40032b85-13f4-4a3d-a3f5-3dc67848b475" providerId="ADAL" clId="{4E76BC83-81EE-450C-A630-E4391F4FF486}" dt="2023-09-11T11:03:54.376" v="27263" actId="478"/>
          <ac:spMkLst>
            <pc:docMk/>
            <pc:sldMk cId="1416005427" sldId="332"/>
            <ac:spMk id="74" creationId="{B379D0AB-C053-3A9E-49EA-03C393BB98AC}"/>
          </ac:spMkLst>
        </pc:spChg>
        <pc:spChg chg="del">
          <ac:chgData name="Bathen  Marianne" userId="40032b85-13f4-4a3d-a3f5-3dc67848b475" providerId="ADAL" clId="{4E76BC83-81EE-450C-A630-E4391F4FF486}" dt="2023-09-11T11:03:54.376" v="27263" actId="478"/>
          <ac:spMkLst>
            <pc:docMk/>
            <pc:sldMk cId="1416005427" sldId="332"/>
            <ac:spMk id="78" creationId="{52F84DC0-EE16-A860-F4D7-1CED00E96873}"/>
          </ac:spMkLst>
        </pc:spChg>
        <pc:spChg chg="add del">
          <ac:chgData name="Bathen  Marianne" userId="40032b85-13f4-4a3d-a3f5-3dc67848b475" providerId="ADAL" clId="{4E76BC83-81EE-450C-A630-E4391F4FF486}" dt="2023-09-09T14:36:49.518" v="24809" actId="478"/>
          <ac:spMkLst>
            <pc:docMk/>
            <pc:sldMk cId="1416005427" sldId="332"/>
            <ac:spMk id="79" creationId="{0E68E6DD-67B2-FB42-D224-15EFDA3F3206}"/>
          </ac:spMkLst>
        </pc:spChg>
        <pc:spChg chg="del mod">
          <ac:chgData name="Bathen  Marianne" userId="40032b85-13f4-4a3d-a3f5-3dc67848b475" providerId="ADAL" clId="{4E76BC83-81EE-450C-A630-E4391F4FF486}" dt="2023-09-11T11:03:54.376" v="27263" actId="478"/>
          <ac:spMkLst>
            <pc:docMk/>
            <pc:sldMk cId="1416005427" sldId="332"/>
            <ac:spMk id="80" creationId="{F72B25F2-5FCF-543A-A088-4B5EDFC3641A}"/>
          </ac:spMkLst>
        </pc:spChg>
        <pc:spChg chg="add mod">
          <ac:chgData name="Bathen  Marianne" userId="40032b85-13f4-4a3d-a3f5-3dc67848b475" providerId="ADAL" clId="{4E76BC83-81EE-450C-A630-E4391F4FF486}" dt="2023-09-11T18:16:16.156" v="32090" actId="20577"/>
          <ac:spMkLst>
            <pc:docMk/>
            <pc:sldMk cId="1416005427" sldId="332"/>
            <ac:spMk id="83" creationId="{51EE3B6C-13BF-F3A1-ABED-646DA0FF42F5}"/>
          </ac:spMkLst>
        </pc:spChg>
        <pc:spChg chg="mod">
          <ac:chgData name="Bathen  Marianne" userId="40032b85-13f4-4a3d-a3f5-3dc67848b475" providerId="ADAL" clId="{4E76BC83-81EE-450C-A630-E4391F4FF486}" dt="2023-09-09T14:38:18.989" v="24852" actId="164"/>
          <ac:spMkLst>
            <pc:docMk/>
            <pc:sldMk cId="1416005427" sldId="332"/>
            <ac:spMk id="87" creationId="{9D4FE432-7CCE-E874-017A-D767BBE7BADB}"/>
          </ac:spMkLst>
        </pc:spChg>
        <pc:spChg chg="mod">
          <ac:chgData name="Bathen  Marianne" userId="40032b85-13f4-4a3d-a3f5-3dc67848b475" providerId="ADAL" clId="{4E76BC83-81EE-450C-A630-E4391F4FF486}" dt="2023-09-09T14:38:18.989" v="24852" actId="164"/>
          <ac:spMkLst>
            <pc:docMk/>
            <pc:sldMk cId="1416005427" sldId="332"/>
            <ac:spMk id="88" creationId="{116916A8-4C66-A072-448F-9ECF18FEB565}"/>
          </ac:spMkLst>
        </pc:spChg>
        <pc:spChg chg="mod">
          <ac:chgData name="Bathen  Marianne" userId="40032b85-13f4-4a3d-a3f5-3dc67848b475" providerId="ADAL" clId="{4E76BC83-81EE-450C-A630-E4391F4FF486}" dt="2023-09-09T14:38:18.989" v="24852" actId="164"/>
          <ac:spMkLst>
            <pc:docMk/>
            <pc:sldMk cId="1416005427" sldId="332"/>
            <ac:spMk id="92" creationId="{BCA4BE97-D879-83AA-C323-C4D0203DE1BF}"/>
          </ac:spMkLst>
        </pc:spChg>
        <pc:spChg chg="del">
          <ac:chgData name="Bathen  Marianne" userId="40032b85-13f4-4a3d-a3f5-3dc67848b475" providerId="ADAL" clId="{4E76BC83-81EE-450C-A630-E4391F4FF486}" dt="2023-09-09T14:37:18.635" v="24837" actId="478"/>
          <ac:spMkLst>
            <pc:docMk/>
            <pc:sldMk cId="1416005427" sldId="332"/>
            <ac:spMk id="93" creationId="{6D0748AE-CD0B-A1C6-36F4-5A36C1AB5B7C}"/>
          </ac:spMkLst>
        </pc:spChg>
        <pc:spChg chg="del">
          <ac:chgData name="Bathen  Marianne" userId="40032b85-13f4-4a3d-a3f5-3dc67848b475" providerId="ADAL" clId="{4E76BC83-81EE-450C-A630-E4391F4FF486}" dt="2023-09-09T14:37:18.635" v="24837" actId="478"/>
          <ac:spMkLst>
            <pc:docMk/>
            <pc:sldMk cId="1416005427" sldId="332"/>
            <ac:spMk id="94" creationId="{5B6F635E-A540-61E1-4ACD-34597BC65D84}"/>
          </ac:spMkLst>
        </pc:spChg>
        <pc:spChg chg="del mod">
          <ac:chgData name="Bathen  Marianne" userId="40032b85-13f4-4a3d-a3f5-3dc67848b475" providerId="ADAL" clId="{4E76BC83-81EE-450C-A630-E4391F4FF486}" dt="2023-09-11T14:56:04.757" v="28153" actId="478"/>
          <ac:spMkLst>
            <pc:docMk/>
            <pc:sldMk cId="1416005427" sldId="332"/>
            <ac:spMk id="101" creationId="{E6374AF8-1F56-187F-2388-5338374A3DE8}"/>
          </ac:spMkLst>
        </pc:spChg>
        <pc:spChg chg="mod">
          <ac:chgData name="Bathen  Marianne" userId="40032b85-13f4-4a3d-a3f5-3dc67848b475" providerId="ADAL" clId="{4E76BC83-81EE-450C-A630-E4391F4FF486}" dt="2023-09-11T11:04:50.002" v="27328" actId="164"/>
          <ac:spMkLst>
            <pc:docMk/>
            <pc:sldMk cId="1416005427" sldId="332"/>
            <ac:spMk id="160" creationId="{79CBE8C0-5BE2-662F-A443-6B8F61B71B58}"/>
          </ac:spMkLst>
        </pc:spChg>
        <pc:grpChg chg="add del mod">
          <ac:chgData name="Bathen  Marianne" userId="40032b85-13f4-4a3d-a3f5-3dc67848b475" providerId="ADAL" clId="{4E76BC83-81EE-450C-A630-E4391F4FF486}" dt="2023-09-11T11:03:54.376" v="27263" actId="478"/>
          <ac:grpSpMkLst>
            <pc:docMk/>
            <pc:sldMk cId="1416005427" sldId="332"/>
            <ac:grpSpMk id="21" creationId="{26E707F1-A6B8-0F89-C24B-045CB846E7C4}"/>
          </ac:grpSpMkLst>
        </pc:grpChg>
        <pc:grpChg chg="add mod">
          <ac:chgData name="Bathen  Marianne" userId="40032b85-13f4-4a3d-a3f5-3dc67848b475" providerId="ADAL" clId="{4E76BC83-81EE-450C-A630-E4391F4FF486}" dt="2023-09-11T11:01:29.237" v="27257" actId="164"/>
          <ac:grpSpMkLst>
            <pc:docMk/>
            <pc:sldMk cId="1416005427" sldId="332"/>
            <ac:grpSpMk id="22" creationId="{F7CED0DF-E227-8D2E-3767-9F0C441E6043}"/>
          </ac:grpSpMkLst>
        </pc:grpChg>
        <pc:grpChg chg="del">
          <ac:chgData name="Bathen  Marianne" userId="40032b85-13f4-4a3d-a3f5-3dc67848b475" providerId="ADAL" clId="{4E76BC83-81EE-450C-A630-E4391F4FF486}" dt="2023-09-11T11:03:54.376" v="27263" actId="478"/>
          <ac:grpSpMkLst>
            <pc:docMk/>
            <pc:sldMk cId="1416005427" sldId="332"/>
            <ac:grpSpMk id="57" creationId="{B9EA5EC2-22D9-DD80-9972-9805D84F9775}"/>
          </ac:grpSpMkLst>
        </pc:grpChg>
        <pc:grpChg chg="add del mod">
          <ac:chgData name="Bathen  Marianne" userId="40032b85-13f4-4a3d-a3f5-3dc67848b475" providerId="ADAL" clId="{4E76BC83-81EE-450C-A630-E4391F4FF486}" dt="2023-09-11T11:03:54.376" v="27263" actId="478"/>
          <ac:grpSpMkLst>
            <pc:docMk/>
            <pc:sldMk cId="1416005427" sldId="332"/>
            <ac:grpSpMk id="69" creationId="{F978787C-D45E-A173-2576-00A21B7A004A}"/>
          </ac:grpSpMkLst>
        </pc:grpChg>
        <pc:grpChg chg="add mod">
          <ac:chgData name="Bathen  Marianne" userId="40032b85-13f4-4a3d-a3f5-3dc67848b475" providerId="ADAL" clId="{4E76BC83-81EE-450C-A630-E4391F4FF486}" dt="2023-09-11T11:05:04.426" v="27341" actId="1038"/>
          <ac:grpSpMkLst>
            <pc:docMk/>
            <pc:sldMk cId="1416005427" sldId="332"/>
            <ac:grpSpMk id="71" creationId="{457851E3-9CE2-1A63-002E-664A558464B8}"/>
          </ac:grpSpMkLst>
        </pc:grpChg>
        <pc:grpChg chg="mod">
          <ac:chgData name="Bathen  Marianne" userId="40032b85-13f4-4a3d-a3f5-3dc67848b475" providerId="ADAL" clId="{4E76BC83-81EE-450C-A630-E4391F4FF486}" dt="2023-09-11T11:05:04.426" v="27341" actId="1038"/>
          <ac:grpSpMkLst>
            <pc:docMk/>
            <pc:sldMk cId="1416005427" sldId="332"/>
            <ac:grpSpMk id="111" creationId="{A46EEE1E-0461-3508-9C41-3BF959D50C18}"/>
          </ac:grpSpMkLst>
        </pc:grpChg>
        <pc:grpChg chg="mod">
          <ac:chgData name="Bathen  Marianne" userId="40032b85-13f4-4a3d-a3f5-3dc67848b475" providerId="ADAL" clId="{4E76BC83-81EE-450C-A630-E4391F4FF486}" dt="2023-09-11T11:05:04.426" v="27341" actId="1038"/>
          <ac:grpSpMkLst>
            <pc:docMk/>
            <pc:sldMk cId="1416005427" sldId="332"/>
            <ac:grpSpMk id="112" creationId="{25A81FD3-027E-A265-E822-C3B139AB7B7E}"/>
          </ac:grpSpMkLst>
        </pc:grpChg>
        <pc:grpChg chg="mod">
          <ac:chgData name="Bathen  Marianne" userId="40032b85-13f4-4a3d-a3f5-3dc67848b475" providerId="ADAL" clId="{4E76BC83-81EE-450C-A630-E4391F4FF486}" dt="2023-09-11T11:05:04.426" v="27341" actId="1038"/>
          <ac:grpSpMkLst>
            <pc:docMk/>
            <pc:sldMk cId="1416005427" sldId="332"/>
            <ac:grpSpMk id="128" creationId="{F3259DB1-6265-D26D-EC1F-DA7EAB860A69}"/>
          </ac:grpSpMkLst>
        </pc:grpChg>
        <pc:grpChg chg="mod">
          <ac:chgData name="Bathen  Marianne" userId="40032b85-13f4-4a3d-a3f5-3dc67848b475" providerId="ADAL" clId="{4E76BC83-81EE-450C-A630-E4391F4FF486}" dt="2023-09-11T11:04:50.002" v="27328" actId="164"/>
          <ac:grpSpMkLst>
            <pc:docMk/>
            <pc:sldMk cId="1416005427" sldId="332"/>
            <ac:grpSpMk id="144" creationId="{8C464CB5-3FA0-0E95-0357-0FF2171EDE17}"/>
          </ac:grpSpMkLst>
        </pc:grpChg>
        <pc:cxnChg chg="add del mod">
          <ac:chgData name="Bathen  Marianne" userId="40032b85-13f4-4a3d-a3f5-3dc67848b475" providerId="ADAL" clId="{4E76BC83-81EE-450C-A630-E4391F4FF486}" dt="2023-09-11T11:03:54.376" v="27263" actId="478"/>
          <ac:cxnSpMkLst>
            <pc:docMk/>
            <pc:sldMk cId="1416005427" sldId="332"/>
            <ac:cxnSpMk id="6" creationId="{A88E4DB6-E021-9B0A-AB2A-3EBE8BB38DA6}"/>
          </ac:cxnSpMkLst>
        </pc:cxnChg>
        <pc:cxnChg chg="add mod">
          <ac:chgData name="Bathen  Marianne" userId="40032b85-13f4-4a3d-a3f5-3dc67848b475" providerId="ADAL" clId="{4E76BC83-81EE-450C-A630-E4391F4FF486}" dt="2023-09-11T11:00:07.460" v="27003" actId="1035"/>
          <ac:cxnSpMkLst>
            <pc:docMk/>
            <pc:sldMk cId="1416005427" sldId="332"/>
            <ac:cxnSpMk id="7" creationId="{41C9795F-ED8C-8FD7-2A2C-4B74E05C03C9}"/>
          </ac:cxnSpMkLst>
        </pc:cxnChg>
        <pc:cxnChg chg="add mod">
          <ac:chgData name="Bathen  Marianne" userId="40032b85-13f4-4a3d-a3f5-3dc67848b475" providerId="ADAL" clId="{4E76BC83-81EE-450C-A630-E4391F4FF486}" dt="2023-09-11T11:00:07.460" v="27003" actId="1035"/>
          <ac:cxnSpMkLst>
            <pc:docMk/>
            <pc:sldMk cId="1416005427" sldId="332"/>
            <ac:cxnSpMk id="9" creationId="{81A20676-9384-27F9-2EB6-A0AA7DCC71FF}"/>
          </ac:cxnSpMkLst>
        </pc:cxnChg>
        <pc:cxnChg chg="add mod">
          <ac:chgData name="Bathen  Marianne" userId="40032b85-13f4-4a3d-a3f5-3dc67848b475" providerId="ADAL" clId="{4E76BC83-81EE-450C-A630-E4391F4FF486}" dt="2023-09-11T11:00:07.460" v="27003" actId="1035"/>
          <ac:cxnSpMkLst>
            <pc:docMk/>
            <pc:sldMk cId="1416005427" sldId="332"/>
            <ac:cxnSpMk id="18" creationId="{6E2B52B1-67CB-F98C-D22D-635C5012CA3A}"/>
          </ac:cxnSpMkLst>
        </pc:cxnChg>
        <pc:cxnChg chg="add del mod">
          <ac:chgData name="Bathen  Marianne" userId="40032b85-13f4-4a3d-a3f5-3dc67848b475" providerId="ADAL" clId="{4E76BC83-81EE-450C-A630-E4391F4FF486}" dt="2023-09-11T11:03:54.376" v="27263" actId="478"/>
          <ac:cxnSpMkLst>
            <pc:docMk/>
            <pc:sldMk cId="1416005427" sldId="332"/>
            <ac:cxnSpMk id="28" creationId="{C8381EC5-57FA-5BCF-CB5B-E2B04A261571}"/>
          </ac:cxnSpMkLst>
        </pc:cxnChg>
        <pc:cxnChg chg="add mod">
          <ac:chgData name="Bathen  Marianne" userId="40032b85-13f4-4a3d-a3f5-3dc67848b475" providerId="ADAL" clId="{4E76BC83-81EE-450C-A630-E4391F4FF486}" dt="2023-09-11T11:01:29.237" v="27257" actId="164"/>
          <ac:cxnSpMkLst>
            <pc:docMk/>
            <pc:sldMk cId="1416005427" sldId="332"/>
            <ac:cxnSpMk id="53" creationId="{FB8D9BBA-E100-18B7-3564-7B563C01A245}"/>
          </ac:cxnSpMkLst>
        </pc:cxnChg>
        <pc:cxnChg chg="add del mod">
          <ac:chgData name="Bathen  Marianne" userId="40032b85-13f4-4a3d-a3f5-3dc67848b475" providerId="ADAL" clId="{4E76BC83-81EE-450C-A630-E4391F4FF486}" dt="2023-09-11T11:00:50.525" v="27125" actId="478"/>
          <ac:cxnSpMkLst>
            <pc:docMk/>
            <pc:sldMk cId="1416005427" sldId="332"/>
            <ac:cxnSpMk id="55" creationId="{C8F9B83A-6481-2B63-3F7B-41B27C1D068C}"/>
          </ac:cxnSpMkLst>
        </pc:cxnChg>
        <pc:cxnChg chg="add mod">
          <ac:chgData name="Bathen  Marianne" userId="40032b85-13f4-4a3d-a3f5-3dc67848b475" providerId="ADAL" clId="{4E76BC83-81EE-450C-A630-E4391F4FF486}" dt="2023-09-11T11:01:29.237" v="27257" actId="164"/>
          <ac:cxnSpMkLst>
            <pc:docMk/>
            <pc:sldMk cId="1416005427" sldId="332"/>
            <ac:cxnSpMk id="56" creationId="{09A56273-F2D3-F222-6D07-EEE3747A6E63}"/>
          </ac:cxnSpMkLst>
        </pc:cxnChg>
        <pc:cxnChg chg="add mod">
          <ac:chgData name="Bathen  Marianne" userId="40032b85-13f4-4a3d-a3f5-3dc67848b475" providerId="ADAL" clId="{4E76BC83-81EE-450C-A630-E4391F4FF486}" dt="2023-09-11T11:01:29.237" v="27257" actId="164"/>
          <ac:cxnSpMkLst>
            <pc:docMk/>
            <pc:sldMk cId="1416005427" sldId="332"/>
            <ac:cxnSpMk id="58" creationId="{73267D7C-088B-A760-FBA3-22B658D13161}"/>
          </ac:cxnSpMkLst>
        </pc:cxnChg>
        <pc:cxnChg chg="mod">
          <ac:chgData name="Bathen  Marianne" userId="40032b85-13f4-4a3d-a3f5-3dc67848b475" providerId="ADAL" clId="{4E76BC83-81EE-450C-A630-E4391F4FF486}" dt="2023-09-09T14:38:12.888" v="24851" actId="164"/>
          <ac:cxnSpMkLst>
            <pc:docMk/>
            <pc:sldMk cId="1416005427" sldId="332"/>
            <ac:cxnSpMk id="61" creationId="{D932958B-CE13-DE24-CDF2-BD7C51FC117A}"/>
          </ac:cxnSpMkLst>
        </pc:cxnChg>
        <pc:cxnChg chg="del">
          <ac:chgData name="Bathen  Marianne" userId="40032b85-13f4-4a3d-a3f5-3dc67848b475" providerId="ADAL" clId="{4E76BC83-81EE-450C-A630-E4391F4FF486}" dt="2023-09-09T14:35:53.036" v="24754" actId="478"/>
          <ac:cxnSpMkLst>
            <pc:docMk/>
            <pc:sldMk cId="1416005427" sldId="332"/>
            <ac:cxnSpMk id="62" creationId="{4A531068-01CE-A606-DD31-C7D7E8CDFB3D}"/>
          </ac:cxnSpMkLst>
        </pc:cxnChg>
        <pc:cxnChg chg="mod">
          <ac:chgData name="Bathen  Marianne" userId="40032b85-13f4-4a3d-a3f5-3dc67848b475" providerId="ADAL" clId="{4E76BC83-81EE-450C-A630-E4391F4FF486}" dt="2023-09-09T14:38:12.888" v="24851" actId="164"/>
          <ac:cxnSpMkLst>
            <pc:docMk/>
            <pc:sldMk cId="1416005427" sldId="332"/>
            <ac:cxnSpMk id="63" creationId="{AA061DC3-2E37-82E8-6272-E38385FB4CA4}"/>
          </ac:cxnSpMkLst>
        </pc:cxnChg>
        <pc:cxnChg chg="mod">
          <ac:chgData name="Bathen  Marianne" userId="40032b85-13f4-4a3d-a3f5-3dc67848b475" providerId="ADAL" clId="{4E76BC83-81EE-450C-A630-E4391F4FF486}" dt="2023-09-09T14:38:12.888" v="24851" actId="164"/>
          <ac:cxnSpMkLst>
            <pc:docMk/>
            <pc:sldMk cId="1416005427" sldId="332"/>
            <ac:cxnSpMk id="67" creationId="{0DD88BA9-1B67-3583-315A-9ABD4C9CAA94}"/>
          </ac:cxnSpMkLst>
        </pc:cxnChg>
        <pc:cxnChg chg="mod ord">
          <ac:chgData name="Bathen  Marianne" userId="40032b85-13f4-4a3d-a3f5-3dc67848b475" providerId="ADAL" clId="{4E76BC83-81EE-450C-A630-E4391F4FF486}" dt="2023-09-11T03:16:19.537" v="26525" actId="166"/>
          <ac:cxnSpMkLst>
            <pc:docMk/>
            <pc:sldMk cId="1416005427" sldId="332"/>
            <ac:cxnSpMk id="68" creationId="{C091238C-9A2D-CD4D-28A1-CFD143BAE377}"/>
          </ac:cxnSpMkLst>
        </pc:cxnChg>
        <pc:cxnChg chg="mod">
          <ac:chgData name="Bathen  Marianne" userId="40032b85-13f4-4a3d-a3f5-3dc67848b475" providerId="ADAL" clId="{4E76BC83-81EE-450C-A630-E4391F4FF486}" dt="2023-09-09T14:38:12.888" v="24851" actId="164"/>
          <ac:cxnSpMkLst>
            <pc:docMk/>
            <pc:sldMk cId="1416005427" sldId="332"/>
            <ac:cxnSpMk id="70" creationId="{2A8D4A0D-DF68-A37E-A8AC-001AE92A60C7}"/>
          </ac:cxnSpMkLst>
        </pc:cxnChg>
        <pc:cxnChg chg="del">
          <ac:chgData name="Bathen  Marianne" userId="40032b85-13f4-4a3d-a3f5-3dc67848b475" providerId="ADAL" clId="{4E76BC83-81EE-450C-A630-E4391F4FF486}" dt="2023-09-11T11:03:54.376" v="27263" actId="478"/>
          <ac:cxnSpMkLst>
            <pc:docMk/>
            <pc:sldMk cId="1416005427" sldId="332"/>
            <ac:cxnSpMk id="75" creationId="{1E383145-ECD9-C42C-9FF0-429BD588995C}"/>
          </ac:cxnSpMkLst>
        </pc:cxnChg>
        <pc:cxnChg chg="del">
          <ac:chgData name="Bathen  Marianne" userId="40032b85-13f4-4a3d-a3f5-3dc67848b475" providerId="ADAL" clId="{4E76BC83-81EE-450C-A630-E4391F4FF486}" dt="2023-09-09T14:36:46.650" v="24808" actId="478"/>
          <ac:cxnSpMkLst>
            <pc:docMk/>
            <pc:sldMk cId="1416005427" sldId="332"/>
            <ac:cxnSpMk id="76" creationId="{1FA73969-3D5C-07AB-A3B9-D97DEEA6DA59}"/>
          </ac:cxnSpMkLst>
        </pc:cxnChg>
        <pc:cxnChg chg="del mod">
          <ac:chgData name="Bathen  Marianne" userId="40032b85-13f4-4a3d-a3f5-3dc67848b475" providerId="ADAL" clId="{4E76BC83-81EE-450C-A630-E4391F4FF486}" dt="2023-09-11T11:03:54.376" v="27263" actId="478"/>
          <ac:cxnSpMkLst>
            <pc:docMk/>
            <pc:sldMk cId="1416005427" sldId="332"/>
            <ac:cxnSpMk id="77" creationId="{5A38B672-2ACB-DC5A-3A94-CDBBBB50BEA4}"/>
          </ac:cxnSpMkLst>
        </pc:cxnChg>
        <pc:cxnChg chg="del">
          <ac:chgData name="Bathen  Marianne" userId="40032b85-13f4-4a3d-a3f5-3dc67848b475" providerId="ADAL" clId="{4E76BC83-81EE-450C-A630-E4391F4FF486}" dt="2023-09-11T11:03:54.376" v="27263" actId="478"/>
          <ac:cxnSpMkLst>
            <pc:docMk/>
            <pc:sldMk cId="1416005427" sldId="332"/>
            <ac:cxnSpMk id="81" creationId="{A2F7DF7E-0F7C-0019-6143-8EEA82481D83}"/>
          </ac:cxnSpMkLst>
        </pc:cxnChg>
        <pc:cxnChg chg="del mod">
          <ac:chgData name="Bathen  Marianne" userId="40032b85-13f4-4a3d-a3f5-3dc67848b475" providerId="ADAL" clId="{4E76BC83-81EE-450C-A630-E4391F4FF486}" dt="2023-09-09T14:36:45.070" v="24807" actId="478"/>
          <ac:cxnSpMkLst>
            <pc:docMk/>
            <pc:sldMk cId="1416005427" sldId="332"/>
            <ac:cxnSpMk id="82" creationId="{ED65435C-FF51-3B91-5DBE-91ABC2DFA1C2}"/>
          </ac:cxnSpMkLst>
        </pc:cxnChg>
        <pc:cxnChg chg="del">
          <ac:chgData name="Bathen  Marianne" userId="40032b85-13f4-4a3d-a3f5-3dc67848b475" providerId="ADAL" clId="{4E76BC83-81EE-450C-A630-E4391F4FF486}" dt="2023-09-11T11:03:54.376" v="27263" actId="478"/>
          <ac:cxnSpMkLst>
            <pc:docMk/>
            <pc:sldMk cId="1416005427" sldId="332"/>
            <ac:cxnSpMk id="84" creationId="{AA7B7DFB-C9A8-9521-E0B7-2CB46AEDFA6D}"/>
          </ac:cxnSpMkLst>
        </pc:cxnChg>
        <pc:cxnChg chg="del mod">
          <ac:chgData name="Bathen  Marianne" userId="40032b85-13f4-4a3d-a3f5-3dc67848b475" providerId="ADAL" clId="{4E76BC83-81EE-450C-A630-E4391F4FF486}" dt="2023-09-11T11:03:54.376" v="27263" actId="478"/>
          <ac:cxnSpMkLst>
            <pc:docMk/>
            <pc:sldMk cId="1416005427" sldId="332"/>
            <ac:cxnSpMk id="85" creationId="{C894BAAA-0977-68C8-5F1B-F2E1FA0BF19B}"/>
          </ac:cxnSpMkLst>
        </pc:cxnChg>
        <pc:cxnChg chg="mod">
          <ac:chgData name="Bathen  Marianne" userId="40032b85-13f4-4a3d-a3f5-3dc67848b475" providerId="ADAL" clId="{4E76BC83-81EE-450C-A630-E4391F4FF486}" dt="2023-09-09T14:38:18.989" v="24852" actId="164"/>
          <ac:cxnSpMkLst>
            <pc:docMk/>
            <pc:sldMk cId="1416005427" sldId="332"/>
            <ac:cxnSpMk id="89" creationId="{F72FC84D-5AC6-15CC-D5E3-948EE1F10EF6}"/>
          </ac:cxnSpMkLst>
        </pc:cxnChg>
        <pc:cxnChg chg="del">
          <ac:chgData name="Bathen  Marianne" userId="40032b85-13f4-4a3d-a3f5-3dc67848b475" providerId="ADAL" clId="{4E76BC83-81EE-450C-A630-E4391F4FF486}" dt="2023-09-09T14:37:18.635" v="24837" actId="478"/>
          <ac:cxnSpMkLst>
            <pc:docMk/>
            <pc:sldMk cId="1416005427" sldId="332"/>
            <ac:cxnSpMk id="90" creationId="{FF1E2E99-3B8D-A97E-D8C1-3C1B16E01723}"/>
          </ac:cxnSpMkLst>
        </pc:cxnChg>
        <pc:cxnChg chg="del">
          <ac:chgData name="Bathen  Marianne" userId="40032b85-13f4-4a3d-a3f5-3dc67848b475" providerId="ADAL" clId="{4E76BC83-81EE-450C-A630-E4391F4FF486}" dt="2023-09-09T14:37:18.635" v="24837" actId="478"/>
          <ac:cxnSpMkLst>
            <pc:docMk/>
            <pc:sldMk cId="1416005427" sldId="332"/>
            <ac:cxnSpMk id="91" creationId="{8AB3FFAF-DABE-CA6B-7881-AF7BEE69D251}"/>
          </ac:cxnSpMkLst>
        </pc:cxnChg>
        <pc:cxnChg chg="mod">
          <ac:chgData name="Bathen  Marianne" userId="40032b85-13f4-4a3d-a3f5-3dc67848b475" providerId="ADAL" clId="{4E76BC83-81EE-450C-A630-E4391F4FF486}" dt="2023-09-09T14:38:18.989" v="24852" actId="164"/>
          <ac:cxnSpMkLst>
            <pc:docMk/>
            <pc:sldMk cId="1416005427" sldId="332"/>
            <ac:cxnSpMk id="95" creationId="{1EF39E5C-9990-3869-6A82-12ABD8A97E37}"/>
          </ac:cxnSpMkLst>
        </pc:cxnChg>
        <pc:cxnChg chg="del">
          <ac:chgData name="Bathen  Marianne" userId="40032b85-13f4-4a3d-a3f5-3dc67848b475" providerId="ADAL" clId="{4E76BC83-81EE-450C-A630-E4391F4FF486}" dt="2023-09-09T14:37:18.635" v="24837" actId="478"/>
          <ac:cxnSpMkLst>
            <pc:docMk/>
            <pc:sldMk cId="1416005427" sldId="332"/>
            <ac:cxnSpMk id="96" creationId="{E61678D8-5128-4A30-94A2-30EC9583B37B}"/>
          </ac:cxnSpMkLst>
        </pc:cxnChg>
        <pc:cxnChg chg="mod">
          <ac:chgData name="Bathen  Marianne" userId="40032b85-13f4-4a3d-a3f5-3dc67848b475" providerId="ADAL" clId="{4E76BC83-81EE-450C-A630-E4391F4FF486}" dt="2023-09-09T14:38:18.989" v="24852" actId="164"/>
          <ac:cxnSpMkLst>
            <pc:docMk/>
            <pc:sldMk cId="1416005427" sldId="332"/>
            <ac:cxnSpMk id="98" creationId="{7DCE6FE9-1A6C-43C5-654C-76DBDFA906D0}"/>
          </ac:cxnSpMkLst>
        </pc:cxnChg>
        <pc:cxnChg chg="del">
          <ac:chgData name="Bathen  Marianne" userId="40032b85-13f4-4a3d-a3f5-3dc67848b475" providerId="ADAL" clId="{4E76BC83-81EE-450C-A630-E4391F4FF486}" dt="2023-09-09T14:37:18.635" v="24837" actId="478"/>
          <ac:cxnSpMkLst>
            <pc:docMk/>
            <pc:sldMk cId="1416005427" sldId="332"/>
            <ac:cxnSpMk id="99" creationId="{271C5617-4FA0-C17A-B58A-A3200BCFBA98}"/>
          </ac:cxnSpMkLst>
        </pc:cxnChg>
        <pc:cxnChg chg="mod">
          <ac:chgData name="Bathen  Marianne" userId="40032b85-13f4-4a3d-a3f5-3dc67848b475" providerId="ADAL" clId="{4E76BC83-81EE-450C-A630-E4391F4FF486}" dt="2023-09-09T14:38:12.888" v="24851" actId="164"/>
          <ac:cxnSpMkLst>
            <pc:docMk/>
            <pc:sldMk cId="1416005427" sldId="332"/>
            <ac:cxnSpMk id="100" creationId="{8C47C88A-EE5F-0D04-0777-B1927D94C55D}"/>
          </ac:cxnSpMkLst>
        </pc:cxnChg>
      </pc:sldChg>
      <pc:sldChg chg="addSp delSp modSp new mod modClrScheme chgLayout">
        <pc:chgData name="Bathen  Marianne" userId="40032b85-13f4-4a3d-a3f5-3dc67848b475" providerId="ADAL" clId="{4E76BC83-81EE-450C-A630-E4391F4FF486}" dt="2023-09-09T14:44:42.236" v="24964" actId="403"/>
        <pc:sldMkLst>
          <pc:docMk/>
          <pc:sldMk cId="81615950" sldId="333"/>
        </pc:sldMkLst>
        <pc:spChg chg="del mod ord">
          <ac:chgData name="Bathen  Marianne" userId="40032b85-13f4-4a3d-a3f5-3dc67848b475" providerId="ADAL" clId="{4E76BC83-81EE-450C-A630-E4391F4FF486}" dt="2023-09-09T14:43:46.736" v="24938" actId="700"/>
          <ac:spMkLst>
            <pc:docMk/>
            <pc:sldMk cId="81615950" sldId="333"/>
            <ac:spMk id="2" creationId="{D6CC1DBA-DE98-59E0-20F5-AAEBE6B50D47}"/>
          </ac:spMkLst>
        </pc:spChg>
        <pc:spChg chg="mod ord">
          <ac:chgData name="Bathen  Marianne" userId="40032b85-13f4-4a3d-a3f5-3dc67848b475" providerId="ADAL" clId="{4E76BC83-81EE-450C-A630-E4391F4FF486}" dt="2023-09-09T14:43:46.736" v="24938" actId="700"/>
          <ac:spMkLst>
            <pc:docMk/>
            <pc:sldMk cId="81615950" sldId="333"/>
            <ac:spMk id="3" creationId="{EE3087A4-D38E-C8E5-201B-6F1F499DDF1F}"/>
          </ac:spMkLst>
        </pc:spChg>
        <pc:spChg chg="mod ord">
          <ac:chgData name="Bathen  Marianne" userId="40032b85-13f4-4a3d-a3f5-3dc67848b475" providerId="ADAL" clId="{4E76BC83-81EE-450C-A630-E4391F4FF486}" dt="2023-09-09T14:43:46.736" v="24938" actId="700"/>
          <ac:spMkLst>
            <pc:docMk/>
            <pc:sldMk cId="81615950" sldId="333"/>
            <ac:spMk id="4" creationId="{126E81D4-5DF7-FFED-1181-8ADD1EF61FF9}"/>
          </ac:spMkLst>
        </pc:spChg>
        <pc:spChg chg="del mod ord">
          <ac:chgData name="Bathen  Marianne" userId="40032b85-13f4-4a3d-a3f5-3dc67848b475" providerId="ADAL" clId="{4E76BC83-81EE-450C-A630-E4391F4FF486}" dt="2023-09-09T14:43:46.736" v="24938" actId="700"/>
          <ac:spMkLst>
            <pc:docMk/>
            <pc:sldMk cId="81615950" sldId="333"/>
            <ac:spMk id="5" creationId="{9D84CA35-4BD1-B77A-32E9-111349C3A6D9}"/>
          </ac:spMkLst>
        </pc:spChg>
        <pc:spChg chg="add mod ord">
          <ac:chgData name="Bathen  Marianne" userId="40032b85-13f4-4a3d-a3f5-3dc67848b475" providerId="ADAL" clId="{4E76BC83-81EE-450C-A630-E4391F4FF486}" dt="2023-09-09T14:44:28.505" v="24958" actId="20577"/>
          <ac:spMkLst>
            <pc:docMk/>
            <pc:sldMk cId="81615950" sldId="333"/>
            <ac:spMk id="6" creationId="{2B8F7BC1-FD7C-FEB3-A69B-D11C254ADD95}"/>
          </ac:spMkLst>
        </pc:spChg>
        <pc:spChg chg="add del mod ord">
          <ac:chgData name="Bathen  Marianne" userId="40032b85-13f4-4a3d-a3f5-3dc67848b475" providerId="ADAL" clId="{4E76BC83-81EE-450C-A630-E4391F4FF486}" dt="2023-09-09T14:43:54.550" v="24941" actId="478"/>
          <ac:spMkLst>
            <pc:docMk/>
            <pc:sldMk cId="81615950" sldId="333"/>
            <ac:spMk id="7" creationId="{901DB1A3-B67F-270A-63BE-DFAC70C9773C}"/>
          </ac:spMkLst>
        </pc:spChg>
        <pc:spChg chg="mod">
          <ac:chgData name="Bathen  Marianne" userId="40032b85-13f4-4a3d-a3f5-3dc67848b475" providerId="ADAL" clId="{4E76BC83-81EE-450C-A630-E4391F4FF486}" dt="2023-09-09T14:44:42.236" v="24964" actId="403"/>
          <ac:spMkLst>
            <pc:docMk/>
            <pc:sldMk cId="81615950" sldId="333"/>
            <ac:spMk id="10" creationId="{1395B452-A34A-5043-51DB-A91B45F97966}"/>
          </ac:spMkLst>
        </pc:spChg>
        <pc:spChg chg="mod">
          <ac:chgData name="Bathen  Marianne" userId="40032b85-13f4-4a3d-a3f5-3dc67848b475" providerId="ADAL" clId="{4E76BC83-81EE-450C-A630-E4391F4FF486}" dt="2023-09-09T14:44:42.236" v="24964" actId="403"/>
          <ac:spMkLst>
            <pc:docMk/>
            <pc:sldMk cId="81615950" sldId="333"/>
            <ac:spMk id="11" creationId="{BF83EB01-7AD4-0258-5530-C42CF45FAAB7}"/>
          </ac:spMkLst>
        </pc:spChg>
        <pc:spChg chg="mod">
          <ac:chgData name="Bathen  Marianne" userId="40032b85-13f4-4a3d-a3f5-3dc67848b475" providerId="ADAL" clId="{4E76BC83-81EE-450C-A630-E4391F4FF486}" dt="2023-09-09T14:43:51.053" v="24940"/>
          <ac:spMkLst>
            <pc:docMk/>
            <pc:sldMk cId="81615950" sldId="333"/>
            <ac:spMk id="12" creationId="{ACF6C7E6-C1C1-CBC1-9274-FF1A71FDCA4B}"/>
          </ac:spMkLst>
        </pc:spChg>
        <pc:spChg chg="mod">
          <ac:chgData name="Bathen  Marianne" userId="40032b85-13f4-4a3d-a3f5-3dc67848b475" providerId="ADAL" clId="{4E76BC83-81EE-450C-A630-E4391F4FF486}" dt="2023-09-09T14:43:51.053" v="24940"/>
          <ac:spMkLst>
            <pc:docMk/>
            <pc:sldMk cId="81615950" sldId="333"/>
            <ac:spMk id="13" creationId="{D48C4169-064A-E959-EE35-7FB2A4304C7E}"/>
          </ac:spMkLst>
        </pc:spChg>
        <pc:spChg chg="mod">
          <ac:chgData name="Bathen  Marianne" userId="40032b85-13f4-4a3d-a3f5-3dc67848b475" providerId="ADAL" clId="{4E76BC83-81EE-450C-A630-E4391F4FF486}" dt="2023-09-09T14:43:51.053" v="24940"/>
          <ac:spMkLst>
            <pc:docMk/>
            <pc:sldMk cId="81615950" sldId="333"/>
            <ac:spMk id="14" creationId="{353DDB04-CEC6-58A0-B99D-5DA9AC6B60FB}"/>
          </ac:spMkLst>
        </pc:spChg>
        <pc:spChg chg="mod">
          <ac:chgData name="Bathen  Marianne" userId="40032b85-13f4-4a3d-a3f5-3dc67848b475" providerId="ADAL" clId="{4E76BC83-81EE-450C-A630-E4391F4FF486}" dt="2023-09-09T14:44:42.236" v="24964" actId="403"/>
          <ac:spMkLst>
            <pc:docMk/>
            <pc:sldMk cId="81615950" sldId="333"/>
            <ac:spMk id="15" creationId="{282E05CD-6FE1-D4D4-7843-E09192B4852F}"/>
          </ac:spMkLst>
        </pc:spChg>
        <pc:spChg chg="add mod">
          <ac:chgData name="Bathen  Marianne" userId="40032b85-13f4-4a3d-a3f5-3dc67848b475" providerId="ADAL" clId="{4E76BC83-81EE-450C-A630-E4391F4FF486}" dt="2023-09-09T14:44:27.210" v="24957" actId="207"/>
          <ac:spMkLst>
            <pc:docMk/>
            <pc:sldMk cId="81615950" sldId="333"/>
            <ac:spMk id="16" creationId="{B7C76324-DB3A-79FB-59D6-49DC06261F39}"/>
          </ac:spMkLst>
        </pc:spChg>
        <pc:grpChg chg="add mod">
          <ac:chgData name="Bathen  Marianne" userId="40032b85-13f4-4a3d-a3f5-3dc67848b475" providerId="ADAL" clId="{4E76BC83-81EE-450C-A630-E4391F4FF486}" dt="2023-09-09T14:43:51.053" v="24940"/>
          <ac:grpSpMkLst>
            <pc:docMk/>
            <pc:sldMk cId="81615950" sldId="333"/>
            <ac:grpSpMk id="8" creationId="{6AAC8ACE-80F0-7F04-81CC-0AF488B5DBC9}"/>
          </ac:grpSpMkLst>
        </pc:grpChg>
        <pc:picChg chg="mod">
          <ac:chgData name="Bathen  Marianne" userId="40032b85-13f4-4a3d-a3f5-3dc67848b475" providerId="ADAL" clId="{4E76BC83-81EE-450C-A630-E4391F4FF486}" dt="2023-09-09T14:43:51.053" v="24940"/>
          <ac:picMkLst>
            <pc:docMk/>
            <pc:sldMk cId="81615950" sldId="333"/>
            <ac:picMk id="9" creationId="{80B96EC7-01A4-5B20-EB1A-AD3C91220A48}"/>
          </ac:picMkLst>
        </pc:picChg>
      </pc:sldChg>
      <pc:sldChg chg="add del">
        <pc:chgData name="Bathen  Marianne" userId="40032b85-13f4-4a3d-a3f5-3dc67848b475" providerId="ADAL" clId="{4E76BC83-81EE-450C-A630-E4391F4FF486}" dt="2023-09-09T14:40:25.670" v="24918" actId="47"/>
        <pc:sldMkLst>
          <pc:docMk/>
          <pc:sldMk cId="700020204" sldId="333"/>
        </pc:sldMkLst>
      </pc:sldChg>
      <pc:sldChg chg="add del">
        <pc:chgData name="Bathen  Marianne" userId="40032b85-13f4-4a3d-a3f5-3dc67848b475" providerId="ADAL" clId="{4E76BC83-81EE-450C-A630-E4391F4FF486}" dt="2023-09-09T14:40:30.444" v="24919" actId="47"/>
        <pc:sldMkLst>
          <pc:docMk/>
          <pc:sldMk cId="1757738597" sldId="334"/>
        </pc:sldMkLst>
      </pc:sldChg>
      <pc:sldChg chg="addSp delSp modSp new mod modClrScheme modAnim chgLayout modNotesTx">
        <pc:chgData name="Bathen  Marianne" userId="40032b85-13f4-4a3d-a3f5-3dc67848b475" providerId="ADAL" clId="{4E76BC83-81EE-450C-A630-E4391F4FF486}" dt="2023-09-11T18:06:18.727" v="31718" actId="20577"/>
        <pc:sldMkLst>
          <pc:docMk/>
          <pc:sldMk cId="3574728391" sldId="334"/>
        </pc:sldMkLst>
        <pc:spChg chg="mod ord">
          <ac:chgData name="Bathen  Marianne" userId="40032b85-13f4-4a3d-a3f5-3dc67848b475" providerId="ADAL" clId="{4E76BC83-81EE-450C-A630-E4391F4FF486}" dt="2023-09-11T10:50:47.548" v="26772" actId="700"/>
          <ac:spMkLst>
            <pc:docMk/>
            <pc:sldMk cId="3574728391" sldId="334"/>
            <ac:spMk id="2" creationId="{38982859-8216-EF1C-99A4-FEAC992C2DDF}"/>
          </ac:spMkLst>
        </pc:spChg>
        <pc:spChg chg="del mod ord">
          <ac:chgData name="Bathen  Marianne" userId="40032b85-13f4-4a3d-a3f5-3dc67848b475" providerId="ADAL" clId="{4E76BC83-81EE-450C-A630-E4391F4FF486}" dt="2023-09-11T10:50:47.548" v="26772" actId="700"/>
          <ac:spMkLst>
            <pc:docMk/>
            <pc:sldMk cId="3574728391" sldId="334"/>
            <ac:spMk id="3" creationId="{9B3107FD-EF84-78BE-CC96-7B7CBEADE8B8}"/>
          </ac:spMkLst>
        </pc:spChg>
        <pc:spChg chg="del mod ord">
          <ac:chgData name="Bathen  Marianne" userId="40032b85-13f4-4a3d-a3f5-3dc67848b475" providerId="ADAL" clId="{4E76BC83-81EE-450C-A630-E4391F4FF486}" dt="2023-09-11T10:50:47.548" v="26772" actId="700"/>
          <ac:spMkLst>
            <pc:docMk/>
            <pc:sldMk cId="3574728391" sldId="334"/>
            <ac:spMk id="4" creationId="{9630E172-0AFE-68BD-387F-EBBD601DCC32}"/>
          </ac:spMkLst>
        </pc:spChg>
        <pc:spChg chg="add mod ord">
          <ac:chgData name="Bathen  Marianne" userId="40032b85-13f4-4a3d-a3f5-3dc67848b475" providerId="ADAL" clId="{4E76BC83-81EE-450C-A630-E4391F4FF486}" dt="2023-09-11T10:51:17.346" v="26778" actId="1076"/>
          <ac:spMkLst>
            <pc:docMk/>
            <pc:sldMk cId="3574728391" sldId="334"/>
            <ac:spMk id="5" creationId="{2FB87206-757C-AD5E-17DA-9EFD4E944120}"/>
          </ac:spMkLst>
        </pc:spChg>
        <pc:spChg chg="add del mod ord">
          <ac:chgData name="Bathen  Marianne" userId="40032b85-13f4-4a3d-a3f5-3dc67848b475" providerId="ADAL" clId="{4E76BC83-81EE-450C-A630-E4391F4FF486}" dt="2023-09-11T10:50:51.725" v="26773" actId="478"/>
          <ac:spMkLst>
            <pc:docMk/>
            <pc:sldMk cId="3574728391" sldId="334"/>
            <ac:spMk id="6" creationId="{D4AD553C-E0EF-87D1-4B29-9748078C7957}"/>
          </ac:spMkLst>
        </pc:spChg>
        <pc:spChg chg="add del mod ord">
          <ac:chgData name="Bathen  Marianne" userId="40032b85-13f4-4a3d-a3f5-3dc67848b475" providerId="ADAL" clId="{4E76BC83-81EE-450C-A630-E4391F4FF486}" dt="2023-09-11T10:50:51.725" v="26773" actId="478"/>
          <ac:spMkLst>
            <pc:docMk/>
            <pc:sldMk cId="3574728391" sldId="334"/>
            <ac:spMk id="7" creationId="{4A201C10-B44E-6D5C-7971-E823D2AE8D45}"/>
          </ac:spMkLst>
        </pc:spChg>
        <pc:spChg chg="add mod ord">
          <ac:chgData name="Bathen  Marianne" userId="40032b85-13f4-4a3d-a3f5-3dc67848b475" providerId="ADAL" clId="{4E76BC83-81EE-450C-A630-E4391F4FF486}" dt="2023-09-11T18:05:09.854" v="31331" actId="255"/>
          <ac:spMkLst>
            <pc:docMk/>
            <pc:sldMk cId="3574728391" sldId="334"/>
            <ac:spMk id="8" creationId="{47496EF9-B367-2148-F036-210D33D792A9}"/>
          </ac:spMkLst>
        </pc:spChg>
        <pc:spChg chg="add del mod ord">
          <ac:chgData name="Bathen  Marianne" userId="40032b85-13f4-4a3d-a3f5-3dc67848b475" providerId="ADAL" clId="{4E76BC83-81EE-450C-A630-E4391F4FF486}" dt="2023-09-11T10:50:55.280" v="26774" actId="478"/>
          <ac:spMkLst>
            <pc:docMk/>
            <pc:sldMk cId="3574728391" sldId="334"/>
            <ac:spMk id="9" creationId="{48850039-7F19-778B-3F96-C5490D3DBAE3}"/>
          </ac:spMkLst>
        </pc:spChg>
        <pc:spChg chg="add del mod ord">
          <ac:chgData name="Bathen  Marianne" userId="40032b85-13f4-4a3d-a3f5-3dc67848b475" providerId="ADAL" clId="{4E76BC83-81EE-450C-A630-E4391F4FF486}" dt="2023-09-11T10:51:18.855" v="26779" actId="478"/>
          <ac:spMkLst>
            <pc:docMk/>
            <pc:sldMk cId="3574728391" sldId="334"/>
            <ac:spMk id="10" creationId="{314739E1-E59F-A887-1B89-4A0DE32D9E63}"/>
          </ac:spMkLst>
        </pc:spChg>
        <pc:spChg chg="add del mod ord">
          <ac:chgData name="Bathen  Marianne" userId="40032b85-13f4-4a3d-a3f5-3dc67848b475" providerId="ADAL" clId="{4E76BC83-81EE-450C-A630-E4391F4FF486}" dt="2023-09-11T10:50:51.725" v="26773" actId="478"/>
          <ac:spMkLst>
            <pc:docMk/>
            <pc:sldMk cId="3574728391" sldId="334"/>
            <ac:spMk id="11" creationId="{FDC77AED-EA59-1C26-3C47-4047F6CBBAF7}"/>
          </ac:spMkLst>
        </pc:spChg>
        <pc:spChg chg="add del mod ord">
          <ac:chgData name="Bathen  Marianne" userId="40032b85-13f4-4a3d-a3f5-3dc67848b475" providerId="ADAL" clId="{4E76BC83-81EE-450C-A630-E4391F4FF486}" dt="2023-09-11T10:50:55.280" v="26774" actId="478"/>
          <ac:spMkLst>
            <pc:docMk/>
            <pc:sldMk cId="3574728391" sldId="334"/>
            <ac:spMk id="12" creationId="{E39ED9D2-DA7A-7E6B-31CC-7E9EF197257F}"/>
          </ac:spMkLst>
        </pc:spChg>
        <pc:spChg chg="add del mod ord">
          <ac:chgData name="Bathen  Marianne" userId="40032b85-13f4-4a3d-a3f5-3dc67848b475" providerId="ADAL" clId="{4E76BC83-81EE-450C-A630-E4391F4FF486}" dt="2023-09-11T10:50:51.725" v="26773" actId="478"/>
          <ac:spMkLst>
            <pc:docMk/>
            <pc:sldMk cId="3574728391" sldId="334"/>
            <ac:spMk id="13" creationId="{51D073A5-3AFE-1575-26F0-B974CBBB98C9}"/>
          </ac:spMkLst>
        </pc:spChg>
        <pc:spChg chg="add del mod ord">
          <ac:chgData name="Bathen  Marianne" userId="40032b85-13f4-4a3d-a3f5-3dc67848b475" providerId="ADAL" clId="{4E76BC83-81EE-450C-A630-E4391F4FF486}" dt="2023-09-11T10:51:18.855" v="26779" actId="478"/>
          <ac:spMkLst>
            <pc:docMk/>
            <pc:sldMk cId="3574728391" sldId="334"/>
            <ac:spMk id="14" creationId="{9240CE6E-CD52-0239-F271-D0A94FF4A89E}"/>
          </ac:spMkLst>
        </pc:spChg>
        <pc:spChg chg="add del mod ord">
          <ac:chgData name="Bathen  Marianne" userId="40032b85-13f4-4a3d-a3f5-3dc67848b475" providerId="ADAL" clId="{4E76BC83-81EE-450C-A630-E4391F4FF486}" dt="2023-09-11T10:50:55.280" v="26774" actId="478"/>
          <ac:spMkLst>
            <pc:docMk/>
            <pc:sldMk cId="3574728391" sldId="334"/>
            <ac:spMk id="15" creationId="{32411247-2131-0C69-102B-4034A113F2DB}"/>
          </ac:spMkLst>
        </pc:spChg>
        <pc:spChg chg="add del mod ord">
          <ac:chgData name="Bathen  Marianne" userId="40032b85-13f4-4a3d-a3f5-3dc67848b475" providerId="ADAL" clId="{4E76BC83-81EE-450C-A630-E4391F4FF486}" dt="2023-09-11T10:50:55.280" v="26774" actId="478"/>
          <ac:spMkLst>
            <pc:docMk/>
            <pc:sldMk cId="3574728391" sldId="334"/>
            <ac:spMk id="16" creationId="{B754330B-D01A-B9E7-1071-00EFB0056EA2}"/>
          </ac:spMkLst>
        </pc:spChg>
        <pc:spChg chg="add del mod ord">
          <ac:chgData name="Bathen  Marianne" userId="40032b85-13f4-4a3d-a3f5-3dc67848b475" providerId="ADAL" clId="{4E76BC83-81EE-450C-A630-E4391F4FF486}" dt="2023-09-11T14:53:18.595" v="28099" actId="478"/>
          <ac:spMkLst>
            <pc:docMk/>
            <pc:sldMk cId="3574728391" sldId="334"/>
            <ac:spMk id="17" creationId="{707A095C-254C-6697-8196-7B3E78F30745}"/>
          </ac:spMkLst>
        </pc:spChg>
        <pc:spChg chg="add mod">
          <ac:chgData name="Bathen  Marianne" userId="40032b85-13f4-4a3d-a3f5-3dc67848b475" providerId="ADAL" clId="{4E76BC83-81EE-450C-A630-E4391F4FF486}" dt="2023-09-11T10:55:00.126" v="26962" actId="1038"/>
          <ac:spMkLst>
            <pc:docMk/>
            <pc:sldMk cId="3574728391" sldId="334"/>
            <ac:spMk id="19" creationId="{450F7AA6-6567-931D-4EE4-F36B572D6925}"/>
          </ac:spMkLst>
        </pc:spChg>
        <pc:spChg chg="add del mod">
          <ac:chgData name="Bathen  Marianne" userId="40032b85-13f4-4a3d-a3f5-3dc67848b475" providerId="ADAL" clId="{4E76BC83-81EE-450C-A630-E4391F4FF486}" dt="2023-09-11T14:53:21.182" v="28100" actId="478"/>
          <ac:spMkLst>
            <pc:docMk/>
            <pc:sldMk cId="3574728391" sldId="334"/>
            <ac:spMk id="22" creationId="{34C445B6-609C-B67A-9E9F-494F40E5AD1B}"/>
          </ac:spMkLst>
        </pc:spChg>
        <pc:picChg chg="add del mod">
          <ac:chgData name="Bathen  Marianne" userId="40032b85-13f4-4a3d-a3f5-3dc67848b475" providerId="ADAL" clId="{4E76BC83-81EE-450C-A630-E4391F4FF486}" dt="2023-09-11T14:52:40.495" v="28091" actId="478"/>
          <ac:picMkLst>
            <pc:docMk/>
            <pc:sldMk cId="3574728391" sldId="334"/>
            <ac:picMk id="18" creationId="{8CC1BFF1-CBD9-D4E8-E9A1-5F3102A692C7}"/>
          </ac:picMkLst>
        </pc:picChg>
        <pc:picChg chg="add mod">
          <ac:chgData name="Bathen  Marianne" userId="40032b85-13f4-4a3d-a3f5-3dc67848b475" providerId="ADAL" clId="{4E76BC83-81EE-450C-A630-E4391F4FF486}" dt="2023-09-11T17:58:03.201" v="30027" actId="1076"/>
          <ac:picMkLst>
            <pc:docMk/>
            <pc:sldMk cId="3574728391" sldId="334"/>
            <ac:picMk id="20" creationId="{448518BE-17D2-23A1-D231-C36CFBD95002}"/>
          </ac:picMkLst>
        </pc:picChg>
      </pc:sldChg>
      <pc:sldChg chg="add mod modShow">
        <pc:chgData name="Bathen  Marianne" userId="40032b85-13f4-4a3d-a3f5-3dc67848b475" providerId="ADAL" clId="{4E76BC83-81EE-450C-A630-E4391F4FF486}" dt="2023-09-11T11:03:47.516" v="27262" actId="729"/>
        <pc:sldMkLst>
          <pc:docMk/>
          <pc:sldMk cId="3144322199" sldId="335"/>
        </pc:sldMkLst>
      </pc:sldChg>
      <pc:sldChg chg="addSp delSp modSp add mod ord">
        <pc:chgData name="Bathen  Marianne" userId="40032b85-13f4-4a3d-a3f5-3dc67848b475" providerId="ADAL" clId="{4E76BC83-81EE-450C-A630-E4391F4FF486}" dt="2023-09-11T11:18:09.971" v="28081" actId="20577"/>
        <pc:sldMkLst>
          <pc:docMk/>
          <pc:sldMk cId="1453392108" sldId="336"/>
        </pc:sldMkLst>
        <pc:spChg chg="add del mod">
          <ac:chgData name="Bathen  Marianne" userId="40032b85-13f4-4a3d-a3f5-3dc67848b475" providerId="ADAL" clId="{4E76BC83-81EE-450C-A630-E4391F4FF486}" dt="2023-09-11T11:17:03.440" v="27952" actId="478"/>
          <ac:spMkLst>
            <pc:docMk/>
            <pc:sldMk cId="1453392108" sldId="336"/>
            <ac:spMk id="12" creationId="{98B01BD4-16C7-2BC7-870F-A171FF6CF808}"/>
          </ac:spMkLst>
        </pc:spChg>
        <pc:spChg chg="mod">
          <ac:chgData name="Bathen  Marianne" userId="40032b85-13f4-4a3d-a3f5-3dc67848b475" providerId="ADAL" clId="{4E76BC83-81EE-450C-A630-E4391F4FF486}" dt="2023-09-11T11:17:13.084" v="28003" actId="1037"/>
          <ac:spMkLst>
            <pc:docMk/>
            <pc:sldMk cId="1453392108" sldId="336"/>
            <ac:spMk id="13" creationId="{9C4F7A39-F7D9-0E7F-EA64-E6BCA0946BAA}"/>
          </ac:spMkLst>
        </pc:spChg>
        <pc:spChg chg="add mod">
          <ac:chgData name="Bathen  Marianne" userId="40032b85-13f4-4a3d-a3f5-3dc67848b475" providerId="ADAL" clId="{4E76BC83-81EE-450C-A630-E4391F4FF486}" dt="2023-09-11T11:17:44.636" v="28052" actId="403"/>
          <ac:spMkLst>
            <pc:docMk/>
            <pc:sldMk cId="1453392108" sldId="336"/>
            <ac:spMk id="14" creationId="{32B62811-0D76-58B3-CA5D-0305428B023D}"/>
          </ac:spMkLst>
        </pc:spChg>
        <pc:spChg chg="del">
          <ac:chgData name="Bathen  Marianne" userId="40032b85-13f4-4a3d-a3f5-3dc67848b475" providerId="ADAL" clId="{4E76BC83-81EE-450C-A630-E4391F4FF486}" dt="2023-09-11T11:17:01.099" v="27951" actId="478"/>
          <ac:spMkLst>
            <pc:docMk/>
            <pc:sldMk cId="1453392108" sldId="336"/>
            <ac:spMk id="15" creationId="{F8792C70-35EE-F374-E5AC-FECAF0AC437E}"/>
          </ac:spMkLst>
        </pc:spChg>
        <pc:spChg chg="add mod">
          <ac:chgData name="Bathen  Marianne" userId="40032b85-13f4-4a3d-a3f5-3dc67848b475" providerId="ADAL" clId="{4E76BC83-81EE-450C-A630-E4391F4FF486}" dt="2023-09-11T11:17:56.672" v="28066" actId="20577"/>
          <ac:spMkLst>
            <pc:docMk/>
            <pc:sldMk cId="1453392108" sldId="336"/>
            <ac:spMk id="16" creationId="{34D7ED1C-EC94-0F59-357C-4BB314BA9630}"/>
          </ac:spMkLst>
        </pc:spChg>
        <pc:spChg chg="mod">
          <ac:chgData name="Bathen  Marianne" userId="40032b85-13f4-4a3d-a3f5-3dc67848b475" providerId="ADAL" clId="{4E76BC83-81EE-450C-A630-E4391F4FF486}" dt="2023-09-11T11:17:08.419" v="27982" actId="1038"/>
          <ac:spMkLst>
            <pc:docMk/>
            <pc:sldMk cId="1453392108" sldId="336"/>
            <ac:spMk id="17" creationId="{F3D75DBD-FEB4-250A-F27B-B9EEC964D85F}"/>
          </ac:spMkLst>
        </pc:spChg>
        <pc:spChg chg="add mod">
          <ac:chgData name="Bathen  Marianne" userId="40032b85-13f4-4a3d-a3f5-3dc67848b475" providerId="ADAL" clId="{4E76BC83-81EE-450C-A630-E4391F4FF486}" dt="2023-09-11T11:18:09.971" v="28081" actId="20577"/>
          <ac:spMkLst>
            <pc:docMk/>
            <pc:sldMk cId="1453392108" sldId="336"/>
            <ac:spMk id="20" creationId="{428A6B09-0938-0C15-796A-C31EB4093183}"/>
          </ac:spMkLst>
        </pc:spChg>
        <pc:grpChg chg="mod">
          <ac:chgData name="Bathen  Marianne" userId="40032b85-13f4-4a3d-a3f5-3dc67848b475" providerId="ADAL" clId="{4E76BC83-81EE-450C-A630-E4391F4FF486}" dt="2023-09-11T11:17:13.084" v="28003" actId="1037"/>
          <ac:grpSpMkLst>
            <pc:docMk/>
            <pc:sldMk cId="1453392108" sldId="336"/>
            <ac:grpSpMk id="4" creationId="{FB2A60C4-DA4C-FFA1-7902-519AAF193C5B}"/>
          </ac:grpSpMkLst>
        </pc:grpChg>
        <pc:grpChg chg="del">
          <ac:chgData name="Bathen  Marianne" userId="40032b85-13f4-4a3d-a3f5-3dc67848b475" providerId="ADAL" clId="{4E76BC83-81EE-450C-A630-E4391F4FF486}" dt="2023-09-11T11:17:01.099" v="27951" actId="478"/>
          <ac:grpSpMkLst>
            <pc:docMk/>
            <pc:sldMk cId="1453392108" sldId="336"/>
            <ac:grpSpMk id="19" creationId="{ABA0AD2C-ACF2-375F-9F81-0F647AB2903E}"/>
          </ac:grpSpMkLst>
        </pc:grpChg>
        <pc:grpChg chg="mod">
          <ac:chgData name="Bathen  Marianne" userId="40032b85-13f4-4a3d-a3f5-3dc67848b475" providerId="ADAL" clId="{4E76BC83-81EE-450C-A630-E4391F4FF486}" dt="2023-09-11T11:17:08.419" v="27982" actId="1038"/>
          <ac:grpSpMkLst>
            <pc:docMk/>
            <pc:sldMk cId="1453392108" sldId="336"/>
            <ac:grpSpMk id="37" creationId="{822906DF-047D-7566-034E-327EE57982F6}"/>
          </ac:grpSpMkLst>
        </pc:grpChg>
        <pc:cxnChg chg="mod">
          <ac:chgData name="Bathen  Marianne" userId="40032b85-13f4-4a3d-a3f5-3dc67848b475" providerId="ADAL" clId="{4E76BC83-81EE-450C-A630-E4391F4FF486}" dt="2023-09-11T11:17:01.099" v="27951" actId="478"/>
          <ac:cxnSpMkLst>
            <pc:docMk/>
            <pc:sldMk cId="1453392108" sldId="336"/>
            <ac:cxnSpMk id="61" creationId="{4A87E41A-1F6C-7EB5-2F38-2FEA93839BBC}"/>
          </ac:cxnSpMkLst>
        </pc:cxnChg>
      </pc:sldChg>
      <pc:sldChg chg="addSp delSp modSp add del mod ord">
        <pc:chgData name="Bathen  Marianne" userId="40032b85-13f4-4a3d-a3f5-3dc67848b475" providerId="ADAL" clId="{4E76BC83-81EE-450C-A630-E4391F4FF486}" dt="2023-09-11T11:10:51.759" v="27935" actId="47"/>
        <pc:sldMkLst>
          <pc:docMk/>
          <pc:sldMk cId="2969531287" sldId="336"/>
        </pc:sldMkLst>
        <pc:spChg chg="add del mod">
          <ac:chgData name="Bathen  Marianne" userId="40032b85-13f4-4a3d-a3f5-3dc67848b475" providerId="ADAL" clId="{4E76BC83-81EE-450C-A630-E4391F4FF486}" dt="2023-09-11T11:09:32.684" v="27894" actId="478"/>
          <ac:spMkLst>
            <pc:docMk/>
            <pc:sldMk cId="2969531287" sldId="336"/>
            <ac:spMk id="12" creationId="{23245D59-3B40-D176-6427-A4436F9D2D67}"/>
          </ac:spMkLst>
        </pc:spChg>
        <pc:spChg chg="mod">
          <ac:chgData name="Bathen  Marianne" userId="40032b85-13f4-4a3d-a3f5-3dc67848b475" providerId="ADAL" clId="{4E76BC83-81EE-450C-A630-E4391F4FF486}" dt="2023-09-11T11:09:41.709" v="27934" actId="1037"/>
          <ac:spMkLst>
            <pc:docMk/>
            <pc:sldMk cId="2969531287" sldId="336"/>
            <ac:spMk id="13" creationId="{9C4F7A39-F7D9-0E7F-EA64-E6BCA0946BAA}"/>
          </ac:spMkLst>
        </pc:spChg>
        <pc:spChg chg="del">
          <ac:chgData name="Bathen  Marianne" userId="40032b85-13f4-4a3d-a3f5-3dc67848b475" providerId="ADAL" clId="{4E76BC83-81EE-450C-A630-E4391F4FF486}" dt="2023-09-11T11:09:29.523" v="27893" actId="478"/>
          <ac:spMkLst>
            <pc:docMk/>
            <pc:sldMk cId="2969531287" sldId="336"/>
            <ac:spMk id="15" creationId="{F8792C70-35EE-F374-E5AC-FECAF0AC437E}"/>
          </ac:spMkLst>
        </pc:spChg>
        <pc:spChg chg="mod">
          <ac:chgData name="Bathen  Marianne" userId="40032b85-13f4-4a3d-a3f5-3dc67848b475" providerId="ADAL" clId="{4E76BC83-81EE-450C-A630-E4391F4FF486}" dt="2023-09-11T11:09:36.685" v="27910" actId="1038"/>
          <ac:spMkLst>
            <pc:docMk/>
            <pc:sldMk cId="2969531287" sldId="336"/>
            <ac:spMk id="17" creationId="{F3D75DBD-FEB4-250A-F27B-B9EEC964D85F}"/>
          </ac:spMkLst>
        </pc:spChg>
        <pc:spChg chg="mod">
          <ac:chgData name="Bathen  Marianne" userId="40032b85-13f4-4a3d-a3f5-3dc67848b475" providerId="ADAL" clId="{4E76BC83-81EE-450C-A630-E4391F4FF486}" dt="2023-09-11T11:09:36.685" v="27910" actId="1038"/>
          <ac:spMkLst>
            <pc:docMk/>
            <pc:sldMk cId="2969531287" sldId="336"/>
            <ac:spMk id="20" creationId="{354C811E-C9CC-AC07-A9D8-CDF7A4305C9E}"/>
          </ac:spMkLst>
        </pc:spChg>
        <pc:spChg chg="mod">
          <ac:chgData name="Bathen  Marianne" userId="40032b85-13f4-4a3d-a3f5-3dc67848b475" providerId="ADAL" clId="{4E76BC83-81EE-450C-A630-E4391F4FF486}" dt="2023-09-11T11:09:41.709" v="27934" actId="1037"/>
          <ac:spMkLst>
            <pc:docMk/>
            <pc:sldMk cId="2969531287" sldId="336"/>
            <ac:spMk id="23" creationId="{BBCBFB5E-1D88-D48F-4E53-153C48542013}"/>
          </ac:spMkLst>
        </pc:spChg>
        <pc:grpChg chg="mod">
          <ac:chgData name="Bathen  Marianne" userId="40032b85-13f4-4a3d-a3f5-3dc67848b475" providerId="ADAL" clId="{4E76BC83-81EE-450C-A630-E4391F4FF486}" dt="2023-09-11T11:09:41.709" v="27934" actId="1037"/>
          <ac:grpSpMkLst>
            <pc:docMk/>
            <pc:sldMk cId="2969531287" sldId="336"/>
            <ac:grpSpMk id="4" creationId="{FB2A60C4-DA4C-FFA1-7902-519AAF193C5B}"/>
          </ac:grpSpMkLst>
        </pc:grpChg>
        <pc:grpChg chg="del">
          <ac:chgData name="Bathen  Marianne" userId="40032b85-13f4-4a3d-a3f5-3dc67848b475" providerId="ADAL" clId="{4E76BC83-81EE-450C-A630-E4391F4FF486}" dt="2023-09-11T11:09:29.523" v="27893" actId="478"/>
          <ac:grpSpMkLst>
            <pc:docMk/>
            <pc:sldMk cId="2969531287" sldId="336"/>
            <ac:grpSpMk id="19" creationId="{ABA0AD2C-ACF2-375F-9F81-0F647AB2903E}"/>
          </ac:grpSpMkLst>
        </pc:grpChg>
        <pc:grpChg chg="mod">
          <ac:chgData name="Bathen  Marianne" userId="40032b85-13f4-4a3d-a3f5-3dc67848b475" providerId="ADAL" clId="{4E76BC83-81EE-450C-A630-E4391F4FF486}" dt="2023-09-11T11:09:36.685" v="27910" actId="1038"/>
          <ac:grpSpMkLst>
            <pc:docMk/>
            <pc:sldMk cId="2969531287" sldId="336"/>
            <ac:grpSpMk id="37" creationId="{822906DF-047D-7566-034E-327EE57982F6}"/>
          </ac:grpSpMkLst>
        </pc:grpChg>
        <pc:cxnChg chg="mod">
          <ac:chgData name="Bathen  Marianne" userId="40032b85-13f4-4a3d-a3f5-3dc67848b475" providerId="ADAL" clId="{4E76BC83-81EE-450C-A630-E4391F4FF486}" dt="2023-09-11T11:09:29.523" v="27893" actId="478"/>
          <ac:cxnSpMkLst>
            <pc:docMk/>
            <pc:sldMk cId="2969531287" sldId="336"/>
            <ac:cxnSpMk id="61" creationId="{4A87E41A-1F6C-7EB5-2F38-2FEA93839BBC}"/>
          </ac:cxnSpMkLst>
        </pc:cxnChg>
      </pc:sldChg>
      <pc:sldChg chg="addSp modSp new mod modAnim">
        <pc:chgData name="Bathen  Marianne" userId="40032b85-13f4-4a3d-a3f5-3dc67848b475" providerId="ADAL" clId="{4E76BC83-81EE-450C-A630-E4391F4FF486}" dt="2023-09-11T19:26:45.105" v="33211" actId="20577"/>
        <pc:sldMkLst>
          <pc:docMk/>
          <pc:sldMk cId="4049370572" sldId="337"/>
        </pc:sldMkLst>
        <pc:spChg chg="mod">
          <ac:chgData name="Bathen  Marianne" userId="40032b85-13f4-4a3d-a3f5-3dc67848b475" providerId="ADAL" clId="{4E76BC83-81EE-450C-A630-E4391F4FF486}" dt="2023-09-11T14:56:58.729" v="28212" actId="20577"/>
          <ac:spMkLst>
            <pc:docMk/>
            <pc:sldMk cId="4049370572" sldId="337"/>
            <ac:spMk id="3" creationId="{ECD0FDEE-EF0B-C429-7133-71117A88E2AF}"/>
          </ac:spMkLst>
        </pc:spChg>
        <pc:spChg chg="mod">
          <ac:chgData name="Bathen  Marianne" userId="40032b85-13f4-4a3d-a3f5-3dc67848b475" providerId="ADAL" clId="{4E76BC83-81EE-450C-A630-E4391F4FF486}" dt="2023-09-11T19:26:45.105" v="33211" actId="20577"/>
          <ac:spMkLst>
            <pc:docMk/>
            <pc:sldMk cId="4049370572" sldId="337"/>
            <ac:spMk id="4" creationId="{753554AE-5E3E-4C1C-8CC3-108726D9A971}"/>
          </ac:spMkLst>
        </pc:spChg>
        <pc:spChg chg="mod">
          <ac:chgData name="Bathen  Marianne" userId="40032b85-13f4-4a3d-a3f5-3dc67848b475" providerId="ADAL" clId="{4E76BC83-81EE-450C-A630-E4391F4FF486}" dt="2023-09-11T15:50:41.206" v="29253"/>
          <ac:spMkLst>
            <pc:docMk/>
            <pc:sldMk cId="4049370572" sldId="337"/>
            <ac:spMk id="7" creationId="{93FAFE74-7DAA-8569-BF87-5E9D4C49F8BE}"/>
          </ac:spMkLst>
        </pc:spChg>
        <pc:spChg chg="mod">
          <ac:chgData name="Bathen  Marianne" userId="40032b85-13f4-4a3d-a3f5-3dc67848b475" providerId="ADAL" clId="{4E76BC83-81EE-450C-A630-E4391F4FF486}" dt="2023-09-11T15:50:41.206" v="29253"/>
          <ac:spMkLst>
            <pc:docMk/>
            <pc:sldMk cId="4049370572" sldId="337"/>
            <ac:spMk id="8" creationId="{28044883-3CF2-E819-DA8E-787A03798416}"/>
          </ac:spMkLst>
        </pc:spChg>
        <pc:grpChg chg="add mod">
          <ac:chgData name="Bathen  Marianne" userId="40032b85-13f4-4a3d-a3f5-3dc67848b475" providerId="ADAL" clId="{4E76BC83-81EE-450C-A630-E4391F4FF486}" dt="2023-09-11T15:50:48.925" v="29255" actId="1076"/>
          <ac:grpSpMkLst>
            <pc:docMk/>
            <pc:sldMk cId="4049370572" sldId="337"/>
            <ac:grpSpMk id="5" creationId="{8C2E2A12-F432-5084-6267-0275B3E30A1A}"/>
          </ac:grpSpMkLst>
        </pc:grpChg>
        <pc:picChg chg="mod">
          <ac:chgData name="Bathen  Marianne" userId="40032b85-13f4-4a3d-a3f5-3dc67848b475" providerId="ADAL" clId="{4E76BC83-81EE-450C-A630-E4391F4FF486}" dt="2023-09-11T15:50:41.206" v="29253"/>
          <ac:picMkLst>
            <pc:docMk/>
            <pc:sldMk cId="4049370572" sldId="337"/>
            <ac:picMk id="6" creationId="{708CAF2C-A45A-A3D8-92E2-0D1D77C56CB1}"/>
          </ac:picMkLst>
        </pc:picChg>
      </pc:sldChg>
      <pc:sldChg chg="addSp delSp modSp add mod modShow">
        <pc:chgData name="Bathen  Marianne" userId="40032b85-13f4-4a3d-a3f5-3dc67848b475" providerId="ADAL" clId="{4E76BC83-81EE-450C-A630-E4391F4FF486}" dt="2023-09-11T18:20:55.464" v="32349" actId="478"/>
        <pc:sldMkLst>
          <pc:docMk/>
          <pc:sldMk cId="4261205399" sldId="338"/>
        </pc:sldMkLst>
        <pc:spChg chg="add del mod">
          <ac:chgData name="Bathen  Marianne" userId="40032b85-13f4-4a3d-a3f5-3dc67848b475" providerId="ADAL" clId="{4E76BC83-81EE-450C-A630-E4391F4FF486}" dt="2023-09-11T18:20:55.464" v="32349" actId="478"/>
          <ac:spMkLst>
            <pc:docMk/>
            <pc:sldMk cId="4261205399" sldId="338"/>
            <ac:spMk id="8" creationId="{E522F07E-AEE7-BC3E-7338-41E405A656AA}"/>
          </ac:spMkLst>
        </pc:spChg>
        <pc:spChg chg="add del">
          <ac:chgData name="Bathen  Marianne" userId="40032b85-13f4-4a3d-a3f5-3dc67848b475" providerId="ADAL" clId="{4E76BC83-81EE-450C-A630-E4391F4FF486}" dt="2023-09-11T18:20:54.876" v="32348" actId="478"/>
          <ac:spMkLst>
            <pc:docMk/>
            <pc:sldMk cId="4261205399" sldId="338"/>
            <ac:spMk id="9" creationId="{3F300A44-5517-3CEF-D486-7115CF474974}"/>
          </ac:spMkLst>
        </pc:spChg>
        <pc:picChg chg="add del mod">
          <ac:chgData name="Bathen  Marianne" userId="40032b85-13f4-4a3d-a3f5-3dc67848b475" providerId="ADAL" clId="{4E76BC83-81EE-450C-A630-E4391F4FF486}" dt="2023-09-11T18:20:54.461" v="32347"/>
          <ac:picMkLst>
            <pc:docMk/>
            <pc:sldMk cId="4261205399" sldId="338"/>
            <ac:picMk id="10" creationId="{0439803B-04DD-4EC7-8D82-31B633C4F3AB}"/>
          </ac:picMkLst>
        </pc:picChg>
        <pc:picChg chg="add del">
          <ac:chgData name="Bathen  Marianne" userId="40032b85-13f4-4a3d-a3f5-3dc67848b475" providerId="ADAL" clId="{4E76BC83-81EE-450C-A630-E4391F4FF486}" dt="2023-09-11T18:20:55.464" v="32349" actId="478"/>
          <ac:picMkLst>
            <pc:docMk/>
            <pc:sldMk cId="4261205399" sldId="338"/>
            <ac:picMk id="11" creationId="{3C6E447D-A164-4131-7B03-0B436C84E0EC}"/>
          </ac:picMkLst>
        </pc:picChg>
        <pc:picChg chg="add del mod">
          <ac:chgData name="Bathen  Marianne" userId="40032b85-13f4-4a3d-a3f5-3dc67848b475" providerId="ADAL" clId="{4E76BC83-81EE-450C-A630-E4391F4FF486}" dt="2023-09-11T18:20:53.032" v="32344"/>
          <ac:picMkLst>
            <pc:docMk/>
            <pc:sldMk cId="4261205399" sldId="338"/>
            <ac:picMk id="12" creationId="{49A1AEE1-6A17-362C-C95D-90E6D9AD3CF6}"/>
          </ac:picMkLst>
        </pc:picChg>
      </pc:sldChg>
      <pc:sldChg chg="add mod modShow">
        <pc:chgData name="Bathen  Marianne" userId="40032b85-13f4-4a3d-a3f5-3dc67848b475" providerId="ADAL" clId="{4E76BC83-81EE-450C-A630-E4391F4FF486}" dt="2023-09-11T15:01:29.510" v="28464" actId="729"/>
        <pc:sldMkLst>
          <pc:docMk/>
          <pc:sldMk cId="814509956" sldId="339"/>
        </pc:sldMkLst>
      </pc:sldChg>
      <pc:sldChg chg="new del">
        <pc:chgData name="Bathen  Marianne" userId="40032b85-13f4-4a3d-a3f5-3dc67848b475" providerId="ADAL" clId="{4E76BC83-81EE-450C-A630-E4391F4FF486}" dt="2023-09-12T10:55:24.635" v="33370" actId="47"/>
        <pc:sldMkLst>
          <pc:docMk/>
          <pc:sldMk cId="3965131833" sldId="340"/>
        </pc:sldMkLst>
      </pc:sldChg>
      <pc:sldChg chg="addSp delSp modSp add mod ord modNotesTx">
        <pc:chgData name="Bathen  Marianne" userId="40032b85-13f4-4a3d-a3f5-3dc67848b475" providerId="ADAL" clId="{4E76BC83-81EE-450C-A630-E4391F4FF486}" dt="2023-09-12T12:37:38.161" v="34549"/>
        <pc:sldMkLst>
          <pc:docMk/>
          <pc:sldMk cId="2187401805" sldId="341"/>
        </pc:sldMkLst>
        <pc:spChg chg="mod">
          <ac:chgData name="Bathen  Marianne" userId="40032b85-13f4-4a3d-a3f5-3dc67848b475" providerId="ADAL" clId="{4E76BC83-81EE-450C-A630-E4391F4FF486}" dt="2023-09-12T10:56:07.354" v="33420"/>
          <ac:spMkLst>
            <pc:docMk/>
            <pc:sldMk cId="2187401805" sldId="341"/>
            <ac:spMk id="3" creationId="{F722DAF9-3FC5-2E63-7610-54DBA67A63FE}"/>
          </ac:spMkLst>
        </pc:spChg>
        <pc:spChg chg="add del mod">
          <ac:chgData name="Bathen  Marianne" userId="40032b85-13f4-4a3d-a3f5-3dc67848b475" providerId="ADAL" clId="{4E76BC83-81EE-450C-A630-E4391F4FF486}" dt="2023-09-12T12:37:37.384" v="34548" actId="478"/>
          <ac:spMkLst>
            <pc:docMk/>
            <pc:sldMk cId="2187401805" sldId="341"/>
            <ac:spMk id="4" creationId="{F210432F-B17B-1C95-1475-49EFDDC6F0B8}"/>
          </ac:spMkLst>
        </pc:spChg>
        <pc:spChg chg="add del mod">
          <ac:chgData name="Bathen  Marianne" userId="40032b85-13f4-4a3d-a3f5-3dc67848b475" providerId="ADAL" clId="{4E76BC83-81EE-450C-A630-E4391F4FF486}" dt="2023-09-12T12:37:23.951" v="34542" actId="478"/>
          <ac:spMkLst>
            <pc:docMk/>
            <pc:sldMk cId="2187401805" sldId="341"/>
            <ac:spMk id="5" creationId="{892A4FEF-A3CA-E087-6C8F-61392B9A56C7}"/>
          </ac:spMkLst>
        </pc:spChg>
        <pc:spChg chg="add mod">
          <ac:chgData name="Bathen  Marianne" userId="40032b85-13f4-4a3d-a3f5-3dc67848b475" providerId="ADAL" clId="{4E76BC83-81EE-450C-A630-E4391F4FF486}" dt="2023-09-12T12:37:38.161" v="34549"/>
          <ac:spMkLst>
            <pc:docMk/>
            <pc:sldMk cId="2187401805" sldId="341"/>
            <ac:spMk id="7" creationId="{2E589386-6464-A639-CA5C-C5AF160292E3}"/>
          </ac:spMkLst>
        </pc:spChg>
        <pc:picChg chg="mod">
          <ac:chgData name="Bathen  Marianne" userId="40032b85-13f4-4a3d-a3f5-3dc67848b475" providerId="ADAL" clId="{4E76BC83-81EE-450C-A630-E4391F4FF486}" dt="2023-09-12T12:37:36.955" v="34547" actId="14826"/>
          <ac:picMkLst>
            <pc:docMk/>
            <pc:sldMk cId="2187401805" sldId="341"/>
            <ac:picMk id="14" creationId="{31B4CD56-2AF9-5AA6-9E92-87EDCD04B407}"/>
          </ac:picMkLst>
        </pc:picChg>
      </pc:sldChg>
      <pc:sldChg chg="addSp delSp modSp add mod modNotesTx">
        <pc:chgData name="Bathen  Marianne" userId="40032b85-13f4-4a3d-a3f5-3dc67848b475" providerId="ADAL" clId="{4E76BC83-81EE-450C-A630-E4391F4FF486}" dt="2023-09-12T12:37:03.193" v="34539"/>
        <pc:sldMkLst>
          <pc:docMk/>
          <pc:sldMk cId="522237838" sldId="342"/>
        </pc:sldMkLst>
        <pc:spChg chg="mod">
          <ac:chgData name="Bathen  Marianne" userId="40032b85-13f4-4a3d-a3f5-3dc67848b475" providerId="ADAL" clId="{4E76BC83-81EE-450C-A630-E4391F4FF486}" dt="2023-09-12T10:56:09.950" v="33421"/>
          <ac:spMkLst>
            <pc:docMk/>
            <pc:sldMk cId="522237838" sldId="342"/>
            <ac:spMk id="3" creationId="{F722DAF9-3FC5-2E63-7610-54DBA67A63FE}"/>
          </ac:spMkLst>
        </pc:spChg>
        <pc:spChg chg="add del mod">
          <ac:chgData name="Bathen  Marianne" userId="40032b85-13f4-4a3d-a3f5-3dc67848b475" providerId="ADAL" clId="{4E76BC83-81EE-450C-A630-E4391F4FF486}" dt="2023-09-12T10:56:28.475" v="33427" actId="478"/>
          <ac:spMkLst>
            <pc:docMk/>
            <pc:sldMk cId="522237838" sldId="342"/>
            <ac:spMk id="5" creationId="{3F8CE30D-D098-D019-7858-2179CF8B26F6}"/>
          </ac:spMkLst>
        </pc:spChg>
        <pc:spChg chg="add del mod">
          <ac:chgData name="Bathen  Marianne" userId="40032b85-13f4-4a3d-a3f5-3dc67848b475" providerId="ADAL" clId="{4E76BC83-81EE-450C-A630-E4391F4FF486}" dt="2023-09-12T12:36:43.326" v="34534" actId="478"/>
          <ac:spMkLst>
            <pc:docMk/>
            <pc:sldMk cId="522237838" sldId="342"/>
            <ac:spMk id="8" creationId="{B7F079F6-82F6-B4E4-CD1A-876DD7105A75}"/>
          </ac:spMkLst>
        </pc:spChg>
        <pc:spChg chg="add mod">
          <ac:chgData name="Bathen  Marianne" userId="40032b85-13f4-4a3d-a3f5-3dc67848b475" providerId="ADAL" clId="{4E76BC83-81EE-450C-A630-E4391F4FF486}" dt="2023-09-12T12:37:03.193" v="34539"/>
          <ac:spMkLst>
            <pc:docMk/>
            <pc:sldMk cId="522237838" sldId="342"/>
            <ac:spMk id="9" creationId="{B6001E20-10AF-8585-1FB8-3C6B10A55071}"/>
          </ac:spMkLst>
        </pc:spChg>
        <pc:picChg chg="add mod">
          <ac:chgData name="Bathen  Marianne" userId="40032b85-13f4-4a3d-a3f5-3dc67848b475" providerId="ADAL" clId="{4E76BC83-81EE-450C-A630-E4391F4FF486}" dt="2023-09-12T12:36:48.205" v="34535" actId="14826"/>
          <ac:picMkLst>
            <pc:docMk/>
            <pc:sldMk cId="522237838" sldId="342"/>
            <ac:picMk id="7" creationId="{2048B7BF-E550-BEA1-A778-4512BB6C8205}"/>
          </ac:picMkLst>
        </pc:picChg>
        <pc:picChg chg="del">
          <ac:chgData name="Bathen  Marianne" userId="40032b85-13f4-4a3d-a3f5-3dc67848b475" providerId="ADAL" clId="{4E76BC83-81EE-450C-A630-E4391F4FF486}" dt="2023-09-12T10:56:25.695" v="33426" actId="478"/>
          <ac:picMkLst>
            <pc:docMk/>
            <pc:sldMk cId="522237838" sldId="342"/>
            <ac:picMk id="14" creationId="{31B4CD56-2AF9-5AA6-9E92-87EDCD04B407}"/>
          </ac:picMkLst>
        </pc:picChg>
      </pc:sldChg>
      <pc:sldChg chg="add del">
        <pc:chgData name="Bathen  Marianne" userId="40032b85-13f4-4a3d-a3f5-3dc67848b475" providerId="ADAL" clId="{4E76BC83-81EE-450C-A630-E4391F4FF486}" dt="2023-09-12T10:55:23.174" v="33369"/>
        <pc:sldMkLst>
          <pc:docMk/>
          <pc:sldMk cId="978788" sldId="343"/>
        </pc:sldMkLst>
      </pc:sldChg>
      <pc:sldChg chg="addSp modSp add">
        <pc:chgData name="Bathen  Marianne" userId="40032b85-13f4-4a3d-a3f5-3dc67848b475" providerId="ADAL" clId="{4E76BC83-81EE-450C-A630-E4391F4FF486}" dt="2023-09-12T12:37:15.105" v="34541"/>
        <pc:sldMkLst>
          <pc:docMk/>
          <pc:sldMk cId="369482359" sldId="343"/>
        </pc:sldMkLst>
        <pc:spChg chg="add mod">
          <ac:chgData name="Bathen  Marianne" userId="40032b85-13f4-4a3d-a3f5-3dc67848b475" providerId="ADAL" clId="{4E76BC83-81EE-450C-A630-E4391F4FF486}" dt="2023-09-12T12:37:15.105" v="34541"/>
          <ac:spMkLst>
            <pc:docMk/>
            <pc:sldMk cId="369482359" sldId="343"/>
            <ac:spMk id="4" creationId="{E9041886-F200-E677-C748-7AB033B786FB}"/>
          </ac:spMkLst>
        </pc:spChg>
        <pc:picChg chg="mod">
          <ac:chgData name="Bathen  Marianne" userId="40032b85-13f4-4a3d-a3f5-3dc67848b475" providerId="ADAL" clId="{4E76BC83-81EE-450C-A630-E4391F4FF486}" dt="2023-09-12T12:37:10.489" v="34540" actId="14826"/>
          <ac:picMkLst>
            <pc:docMk/>
            <pc:sldMk cId="369482359" sldId="343"/>
            <ac:picMk id="7" creationId="{2048B7BF-E550-BEA1-A778-4512BB6C8205}"/>
          </ac:picMkLst>
        </pc:picChg>
      </pc:sldChg>
      <pc:sldChg chg="add del">
        <pc:chgData name="Bathen  Marianne" userId="40032b85-13f4-4a3d-a3f5-3dc67848b475" providerId="ADAL" clId="{4E76BC83-81EE-450C-A630-E4391F4FF486}" dt="2023-09-12T12:36:56.783" v="34538"/>
        <pc:sldMkLst>
          <pc:docMk/>
          <pc:sldMk cId="692629159" sldId="344"/>
        </pc:sldMkLst>
      </pc:sldChg>
      <pc:sldChg chg="add del">
        <pc:chgData name="Bathen  Marianne" userId="40032b85-13f4-4a3d-a3f5-3dc67848b475" providerId="ADAL" clId="{4E76BC83-81EE-450C-A630-E4391F4FF486}" dt="2023-09-07T08:04:33.384" v="4824"/>
        <pc:sldMkLst>
          <pc:docMk/>
          <pc:sldMk cId="303814581" sldId="444"/>
        </pc:sldMkLst>
      </pc:sldChg>
      <pc:sldChg chg="add del">
        <pc:chgData name="Bathen  Marianne" userId="40032b85-13f4-4a3d-a3f5-3dc67848b475" providerId="ADAL" clId="{4E76BC83-81EE-450C-A630-E4391F4FF486}" dt="2023-09-07T08:06:40.043" v="4845"/>
        <pc:sldMkLst>
          <pc:docMk/>
          <pc:sldMk cId="3988476969" sldId="488"/>
        </pc:sldMkLst>
      </pc:sldChg>
      <pc:sldChg chg="add del">
        <pc:chgData name="Bathen  Marianne" userId="40032b85-13f4-4a3d-a3f5-3dc67848b475" providerId="ADAL" clId="{4E76BC83-81EE-450C-A630-E4391F4FF486}" dt="2023-09-07T08:06:40.043" v="4845"/>
        <pc:sldMkLst>
          <pc:docMk/>
          <pc:sldMk cId="1716107496" sldId="489"/>
        </pc:sldMkLst>
      </pc:sldChg>
      <pc:sldMasterChg chg="delSldLayout">
        <pc:chgData name="Bathen  Marianne" userId="40032b85-13f4-4a3d-a3f5-3dc67848b475" providerId="ADAL" clId="{4E76BC83-81EE-450C-A630-E4391F4FF486}" dt="2023-09-09T14:44:48.495" v="24965" actId="47"/>
        <pc:sldMasterMkLst>
          <pc:docMk/>
          <pc:sldMasterMk cId="3392286848" sldId="2147483693"/>
        </pc:sldMasterMkLst>
        <pc:sldLayoutChg chg="del">
          <pc:chgData name="Bathen  Marianne" userId="40032b85-13f4-4a3d-a3f5-3dc67848b475" providerId="ADAL" clId="{4E76BC83-81EE-450C-A630-E4391F4FF486}" dt="2023-09-09T14:43:30.680" v="24934" actId="2696"/>
          <pc:sldLayoutMkLst>
            <pc:docMk/>
            <pc:sldMasterMk cId="3392286848" sldId="2147483693"/>
            <pc:sldLayoutMk cId="1220662655" sldId="2147483740"/>
          </pc:sldLayoutMkLst>
        </pc:sldLayoutChg>
        <pc:sldLayoutChg chg="del">
          <pc:chgData name="Bathen  Marianne" userId="40032b85-13f4-4a3d-a3f5-3dc67848b475" providerId="ADAL" clId="{4E76BC83-81EE-450C-A630-E4391F4FF486}" dt="2023-09-09T14:44:48.495" v="24965" actId="47"/>
          <pc:sldLayoutMkLst>
            <pc:docMk/>
            <pc:sldMasterMk cId="3392286848" sldId="2147483693"/>
            <pc:sldLayoutMk cId="2800899362" sldId="2147483740"/>
          </pc:sldLayoutMkLst>
        </pc:sldLayoutChg>
      </pc:sldMasterChg>
    </pc:docChg>
  </pc:docChgLst>
  <pc:docChgLst>
    <pc:chgData name="Bathen  Marianne" userId="40032b85-13f4-4a3d-a3f5-3dc67848b475" providerId="ADAL" clId="{7DB5F17D-27F9-461A-8489-02E4B83E7B5F}"/>
    <pc:docChg chg="undo custSel addSld delSld modSld sldOrd">
      <pc:chgData name="Bathen  Marianne" userId="40032b85-13f4-4a3d-a3f5-3dc67848b475" providerId="ADAL" clId="{7DB5F17D-27F9-461A-8489-02E4B83E7B5F}" dt="2024-01-01T14:25:33.337" v="3938" actId="1076"/>
      <pc:docMkLst>
        <pc:docMk/>
      </pc:docMkLst>
      <pc:sldChg chg="addSp delSp modSp add mod modClrScheme chgLayout">
        <pc:chgData name="Bathen  Marianne" userId="40032b85-13f4-4a3d-a3f5-3dc67848b475" providerId="ADAL" clId="{7DB5F17D-27F9-461A-8489-02E4B83E7B5F}" dt="2024-01-01T14:05:42.881" v="3392" actId="1076"/>
        <pc:sldMkLst>
          <pc:docMk/>
          <pc:sldMk cId="1032210412" sldId="273"/>
        </pc:sldMkLst>
        <pc:spChg chg="mod ord">
          <ac:chgData name="Bathen  Marianne" userId="40032b85-13f4-4a3d-a3f5-3dc67848b475" providerId="ADAL" clId="{7DB5F17D-27F9-461A-8489-02E4B83E7B5F}" dt="2023-12-27T15:52:58.573" v="1026" actId="20577"/>
          <ac:spMkLst>
            <pc:docMk/>
            <pc:sldMk cId="1032210412" sldId="273"/>
            <ac:spMk id="2" creationId="{28D967E9-D721-4AAB-B1BE-E191FA614D70}"/>
          </ac:spMkLst>
        </pc:spChg>
        <pc:spChg chg="del mod ord">
          <ac:chgData name="Bathen  Marianne" userId="40032b85-13f4-4a3d-a3f5-3dc67848b475" providerId="ADAL" clId="{7DB5F17D-27F9-461A-8489-02E4B83E7B5F}" dt="2023-12-27T15:52:10.094" v="941" actId="478"/>
          <ac:spMkLst>
            <pc:docMk/>
            <pc:sldMk cId="1032210412" sldId="273"/>
            <ac:spMk id="3" creationId="{5DC67D2E-7487-43A9-B734-0DEEE96D6BCF}"/>
          </ac:spMkLst>
        </pc:spChg>
        <pc:spChg chg="del mod ord">
          <ac:chgData name="Bathen  Marianne" userId="40032b85-13f4-4a3d-a3f5-3dc67848b475" providerId="ADAL" clId="{7DB5F17D-27F9-461A-8489-02E4B83E7B5F}" dt="2023-12-27T15:58:56.479" v="1349" actId="478"/>
          <ac:spMkLst>
            <pc:docMk/>
            <pc:sldMk cId="1032210412" sldId="273"/>
            <ac:spMk id="4" creationId="{1EDD72CB-F104-4DE7-8E0E-740091A208E7}"/>
          </ac:spMkLst>
        </pc:spChg>
        <pc:spChg chg="add del mod ord">
          <ac:chgData name="Bathen  Marianne" userId="40032b85-13f4-4a3d-a3f5-3dc67848b475" providerId="ADAL" clId="{7DB5F17D-27F9-461A-8489-02E4B83E7B5F}" dt="2023-12-27T15:52:31.376" v="949" actId="478"/>
          <ac:spMkLst>
            <pc:docMk/>
            <pc:sldMk cId="1032210412" sldId="273"/>
            <ac:spMk id="5" creationId="{BA587FA7-74F4-81DA-AF15-8D584E9935F1}"/>
          </ac:spMkLst>
        </pc:spChg>
        <pc:spChg chg="mod ord">
          <ac:chgData name="Bathen  Marianne" userId="40032b85-13f4-4a3d-a3f5-3dc67848b475" providerId="ADAL" clId="{7DB5F17D-27F9-461A-8489-02E4B83E7B5F}" dt="2023-12-27T15:52:00.768" v="940" actId="700"/>
          <ac:spMkLst>
            <pc:docMk/>
            <pc:sldMk cId="1032210412" sldId="273"/>
            <ac:spMk id="6" creationId="{5985790D-0071-457D-86B5-CFCB0B92A18F}"/>
          </ac:spMkLst>
        </pc:spChg>
        <pc:spChg chg="add del mod ord">
          <ac:chgData name="Bathen  Marianne" userId="40032b85-13f4-4a3d-a3f5-3dc67848b475" providerId="ADAL" clId="{7DB5F17D-27F9-461A-8489-02E4B83E7B5F}" dt="2023-12-27T15:52:28.406" v="948" actId="478"/>
          <ac:spMkLst>
            <pc:docMk/>
            <pc:sldMk cId="1032210412" sldId="273"/>
            <ac:spMk id="7" creationId="{55A0940D-843E-2264-896D-C50885FDF7A3}"/>
          </ac:spMkLst>
        </pc:spChg>
        <pc:spChg chg="add del mod ord">
          <ac:chgData name="Bathen  Marianne" userId="40032b85-13f4-4a3d-a3f5-3dc67848b475" providerId="ADAL" clId="{7DB5F17D-27F9-461A-8489-02E4B83E7B5F}" dt="2023-12-27T15:52:27.113" v="947" actId="478"/>
          <ac:spMkLst>
            <pc:docMk/>
            <pc:sldMk cId="1032210412" sldId="273"/>
            <ac:spMk id="8" creationId="{B260A303-7AFB-4DE8-6C61-D215EA7A3BE3}"/>
          </ac:spMkLst>
        </pc:spChg>
        <pc:spChg chg="del">
          <ac:chgData name="Bathen  Marianne" userId="40032b85-13f4-4a3d-a3f5-3dc67848b475" providerId="ADAL" clId="{7DB5F17D-27F9-461A-8489-02E4B83E7B5F}" dt="2023-12-27T15:58:56.479" v="1349" actId="478"/>
          <ac:spMkLst>
            <pc:docMk/>
            <pc:sldMk cId="1032210412" sldId="273"/>
            <ac:spMk id="10" creationId="{4DD2662F-FC73-493A-B4A4-163E09178050}"/>
          </ac:spMkLst>
        </pc:spChg>
        <pc:spChg chg="add del mod ord">
          <ac:chgData name="Bathen  Marianne" userId="40032b85-13f4-4a3d-a3f5-3dc67848b475" providerId="ADAL" clId="{7DB5F17D-27F9-461A-8489-02E4B83E7B5F}" dt="2023-12-27T15:52:20.329" v="944" actId="478"/>
          <ac:spMkLst>
            <pc:docMk/>
            <pc:sldMk cId="1032210412" sldId="273"/>
            <ac:spMk id="11" creationId="{22939A3C-B802-DD96-A504-7CA73D3933B2}"/>
          </ac:spMkLst>
        </pc:spChg>
        <pc:spChg chg="add del mod ord">
          <ac:chgData name="Bathen  Marianne" userId="40032b85-13f4-4a3d-a3f5-3dc67848b475" providerId="ADAL" clId="{7DB5F17D-27F9-461A-8489-02E4B83E7B5F}" dt="2023-12-27T15:52:18.480" v="943" actId="478"/>
          <ac:spMkLst>
            <pc:docMk/>
            <pc:sldMk cId="1032210412" sldId="273"/>
            <ac:spMk id="12" creationId="{7B65E4FF-92DA-3C4E-0AB8-18034269AB62}"/>
          </ac:spMkLst>
        </pc:spChg>
        <pc:spChg chg="add del mod ord">
          <ac:chgData name="Bathen  Marianne" userId="40032b85-13f4-4a3d-a3f5-3dc67848b475" providerId="ADAL" clId="{7DB5F17D-27F9-461A-8489-02E4B83E7B5F}" dt="2023-12-27T15:52:15.592" v="942" actId="478"/>
          <ac:spMkLst>
            <pc:docMk/>
            <pc:sldMk cId="1032210412" sldId="273"/>
            <ac:spMk id="13" creationId="{CDECE8A5-7E31-75A0-275B-3220F46A4789}"/>
          </ac:spMkLst>
        </pc:spChg>
        <pc:spChg chg="add mod ord">
          <ac:chgData name="Bathen  Marianne" userId="40032b85-13f4-4a3d-a3f5-3dc67848b475" providerId="ADAL" clId="{7DB5F17D-27F9-461A-8489-02E4B83E7B5F}" dt="2024-01-01T14:05:40.946" v="3391" actId="1076"/>
          <ac:spMkLst>
            <pc:docMk/>
            <pc:sldMk cId="1032210412" sldId="273"/>
            <ac:spMk id="14" creationId="{F986AD02-F2C9-76E3-D22A-E797E870FA2D}"/>
          </ac:spMkLst>
        </pc:spChg>
        <pc:spChg chg="add mod ord">
          <ac:chgData name="Bathen  Marianne" userId="40032b85-13f4-4a3d-a3f5-3dc67848b475" providerId="ADAL" clId="{7DB5F17D-27F9-461A-8489-02E4B83E7B5F}" dt="2024-01-01T14:05:42.881" v="3392" actId="1076"/>
          <ac:spMkLst>
            <pc:docMk/>
            <pc:sldMk cId="1032210412" sldId="273"/>
            <ac:spMk id="15" creationId="{A296FBC9-7049-81D2-9C06-3D6B67842B99}"/>
          </ac:spMkLst>
        </pc:spChg>
        <pc:spChg chg="add mod">
          <ac:chgData name="Bathen  Marianne" userId="40032b85-13f4-4a3d-a3f5-3dc67848b475" providerId="ADAL" clId="{7DB5F17D-27F9-461A-8489-02E4B83E7B5F}" dt="2024-01-01T14:05:34.018" v="3390" actId="14100"/>
          <ac:spMkLst>
            <pc:docMk/>
            <pc:sldMk cId="1032210412" sldId="273"/>
            <ac:spMk id="19" creationId="{CB7DD8B2-3514-A3EC-7435-EEEFD960B82B}"/>
          </ac:spMkLst>
        </pc:spChg>
        <pc:spChg chg="add mod">
          <ac:chgData name="Bathen  Marianne" userId="40032b85-13f4-4a3d-a3f5-3dc67848b475" providerId="ADAL" clId="{7DB5F17D-27F9-461A-8489-02E4B83E7B5F}" dt="2023-12-27T15:58:57.662" v="1350"/>
          <ac:spMkLst>
            <pc:docMk/>
            <pc:sldMk cId="1032210412" sldId="273"/>
            <ac:spMk id="20" creationId="{8B28928A-C3EA-9BF2-89C8-0CCC5FDC2F89}"/>
          </ac:spMkLst>
        </pc:spChg>
        <pc:picChg chg="mod">
          <ac:chgData name="Bathen  Marianne" userId="40032b85-13f4-4a3d-a3f5-3dc67848b475" providerId="ADAL" clId="{7DB5F17D-27F9-461A-8489-02E4B83E7B5F}" dt="2023-12-27T15:53:25.796" v="1148" actId="1076"/>
          <ac:picMkLst>
            <pc:docMk/>
            <pc:sldMk cId="1032210412" sldId="273"/>
            <ac:picMk id="9" creationId="{2AFE7CD2-80ED-4DAE-9F4B-C2CD293EFE00}"/>
          </ac:picMkLst>
        </pc:picChg>
        <pc:picChg chg="mod">
          <ac:chgData name="Bathen  Marianne" userId="40032b85-13f4-4a3d-a3f5-3dc67848b475" providerId="ADAL" clId="{7DB5F17D-27F9-461A-8489-02E4B83E7B5F}" dt="2023-12-27T15:53:25.796" v="1148" actId="1076"/>
          <ac:picMkLst>
            <pc:docMk/>
            <pc:sldMk cId="1032210412" sldId="273"/>
            <ac:picMk id="16" creationId="{5E61B7F9-B976-49BB-A1E6-0BC34D826160}"/>
          </ac:picMkLst>
        </pc:picChg>
        <pc:picChg chg="add del mod">
          <ac:chgData name="Bathen  Marianne" userId="40032b85-13f4-4a3d-a3f5-3dc67848b475" providerId="ADAL" clId="{7DB5F17D-27F9-461A-8489-02E4B83E7B5F}" dt="2023-12-27T15:53:25.796" v="1148" actId="1076"/>
          <ac:picMkLst>
            <pc:docMk/>
            <pc:sldMk cId="1032210412" sldId="273"/>
            <ac:picMk id="17" creationId="{8D0F10BB-D972-47F9-B695-C0782F33835A}"/>
          </ac:picMkLst>
        </pc:picChg>
      </pc:sldChg>
      <pc:sldChg chg="addSp delSp modSp add mod modClrScheme modAnim chgLayout">
        <pc:chgData name="Bathen  Marianne" userId="40032b85-13f4-4a3d-a3f5-3dc67848b475" providerId="ADAL" clId="{7DB5F17D-27F9-461A-8489-02E4B83E7B5F}" dt="2024-01-01T14:23:23.921" v="3884" actId="1076"/>
        <pc:sldMkLst>
          <pc:docMk/>
          <pc:sldMk cId="852670894" sldId="274"/>
        </pc:sldMkLst>
        <pc:spChg chg="mod ord">
          <ac:chgData name="Bathen  Marianne" userId="40032b85-13f4-4a3d-a3f5-3dc67848b475" providerId="ADAL" clId="{7DB5F17D-27F9-461A-8489-02E4B83E7B5F}" dt="2024-01-01T14:23:02.193" v="3881" actId="14100"/>
          <ac:spMkLst>
            <pc:docMk/>
            <pc:sldMk cId="852670894" sldId="274"/>
            <ac:spMk id="2" creationId="{A7CA13FE-7A13-4ED3-8196-74CAF963149C}"/>
          </ac:spMkLst>
        </pc:spChg>
        <pc:spChg chg="add mod">
          <ac:chgData name="Bathen  Marianne" userId="40032b85-13f4-4a3d-a3f5-3dc67848b475" providerId="ADAL" clId="{7DB5F17D-27F9-461A-8489-02E4B83E7B5F}" dt="2023-12-27T15:58:07.291" v="1320"/>
          <ac:spMkLst>
            <pc:docMk/>
            <pc:sldMk cId="852670894" sldId="274"/>
            <ac:spMk id="3" creationId="{8C018C74-9F44-50AC-A733-30F13A12E717}"/>
          </ac:spMkLst>
        </pc:spChg>
        <pc:spChg chg="del mod ord">
          <ac:chgData name="Bathen  Marianne" userId="40032b85-13f4-4a3d-a3f5-3dc67848b475" providerId="ADAL" clId="{7DB5F17D-27F9-461A-8489-02E4B83E7B5F}" dt="2023-12-27T15:58:06.935" v="1319" actId="478"/>
          <ac:spMkLst>
            <pc:docMk/>
            <pc:sldMk cId="852670894" sldId="274"/>
            <ac:spMk id="4" creationId="{D787F48E-4D49-40AE-A9FC-A27213E0B0E5}"/>
          </ac:spMkLst>
        </pc:spChg>
        <pc:spChg chg="mod ord">
          <ac:chgData name="Bathen  Marianne" userId="40032b85-13f4-4a3d-a3f5-3dc67848b475" providerId="ADAL" clId="{7DB5F17D-27F9-461A-8489-02E4B83E7B5F}" dt="2023-12-27T15:57:56.448" v="1316" actId="700"/>
          <ac:spMkLst>
            <pc:docMk/>
            <pc:sldMk cId="852670894" sldId="274"/>
            <ac:spMk id="6" creationId="{08DF25AC-71F5-49EF-B424-0872223A925D}"/>
          </ac:spMkLst>
        </pc:spChg>
        <pc:spChg chg="del">
          <ac:chgData name="Bathen  Marianne" userId="40032b85-13f4-4a3d-a3f5-3dc67848b475" providerId="ADAL" clId="{7DB5F17D-27F9-461A-8489-02E4B83E7B5F}" dt="2023-12-27T15:58:06.935" v="1319" actId="478"/>
          <ac:spMkLst>
            <pc:docMk/>
            <pc:sldMk cId="852670894" sldId="274"/>
            <ac:spMk id="7" creationId="{0115E822-3400-4309-B9C6-DCFA06340262}"/>
          </ac:spMkLst>
        </pc:spChg>
        <pc:graphicFrameChg chg="mod ord modGraphic">
          <ac:chgData name="Bathen  Marianne" userId="40032b85-13f4-4a3d-a3f5-3dc67848b475" providerId="ADAL" clId="{7DB5F17D-27F9-461A-8489-02E4B83E7B5F}" dt="2024-01-01T14:22:57.986" v="3879" actId="1076"/>
          <ac:graphicFrameMkLst>
            <pc:docMk/>
            <pc:sldMk cId="852670894" sldId="274"/>
            <ac:graphicFrameMk id="10" creationId="{7E7EE0D9-F96C-4F09-9F41-32C62A5A6547}"/>
          </ac:graphicFrameMkLst>
        </pc:graphicFrameChg>
        <pc:picChg chg="mod">
          <ac:chgData name="Bathen  Marianne" userId="40032b85-13f4-4a3d-a3f5-3dc67848b475" providerId="ADAL" clId="{7DB5F17D-27F9-461A-8489-02E4B83E7B5F}" dt="2024-01-01T14:23:23.921" v="3884" actId="1076"/>
          <ac:picMkLst>
            <pc:docMk/>
            <pc:sldMk cId="852670894" sldId="274"/>
            <ac:picMk id="15" creationId="{A3A9E864-92AC-4C0F-9A4F-C0F92DED17E9}"/>
          </ac:picMkLst>
        </pc:picChg>
      </pc:sldChg>
      <pc:sldChg chg="add del">
        <pc:chgData name="Bathen  Marianne" userId="40032b85-13f4-4a3d-a3f5-3dc67848b475" providerId="ADAL" clId="{7DB5F17D-27F9-461A-8489-02E4B83E7B5F}" dt="2023-12-27T15:41:12.394" v="672" actId="47"/>
        <pc:sldMkLst>
          <pc:docMk/>
          <pc:sldMk cId="1015206246" sldId="276"/>
        </pc:sldMkLst>
      </pc:sldChg>
      <pc:sldChg chg="addSp delSp modSp add mod modClrScheme chgLayout">
        <pc:chgData name="Bathen  Marianne" userId="40032b85-13f4-4a3d-a3f5-3dc67848b475" providerId="ADAL" clId="{7DB5F17D-27F9-461A-8489-02E4B83E7B5F}" dt="2023-12-27T15:45:07.529" v="724"/>
        <pc:sldMkLst>
          <pc:docMk/>
          <pc:sldMk cId="987900192" sldId="277"/>
        </pc:sldMkLst>
        <pc:spChg chg="mod ord">
          <ac:chgData name="Bathen  Marianne" userId="40032b85-13f4-4a3d-a3f5-3dc67848b475" providerId="ADAL" clId="{7DB5F17D-27F9-461A-8489-02E4B83E7B5F}" dt="2023-12-27T15:44:52.231" v="717" actId="700"/>
          <ac:spMkLst>
            <pc:docMk/>
            <pc:sldMk cId="987900192" sldId="277"/>
            <ac:spMk id="2" creationId="{578BA013-2723-4CF3-B75E-1B425C62E5CA}"/>
          </ac:spMkLst>
        </pc:spChg>
        <pc:spChg chg="add del mod ord">
          <ac:chgData name="Bathen  Marianne" userId="40032b85-13f4-4a3d-a3f5-3dc67848b475" providerId="ADAL" clId="{7DB5F17D-27F9-461A-8489-02E4B83E7B5F}" dt="2023-12-27T15:45:00.726" v="721" actId="478"/>
          <ac:spMkLst>
            <pc:docMk/>
            <pc:sldMk cId="987900192" sldId="277"/>
            <ac:spMk id="3" creationId="{9AA76F2A-D8DE-2B77-7CA6-773894195AEA}"/>
          </ac:spMkLst>
        </pc:spChg>
        <pc:spChg chg="del mod">
          <ac:chgData name="Bathen  Marianne" userId="40032b85-13f4-4a3d-a3f5-3dc67848b475" providerId="ADAL" clId="{7DB5F17D-27F9-461A-8489-02E4B83E7B5F}" dt="2023-12-27T15:44:47.279" v="715" actId="478"/>
          <ac:spMkLst>
            <pc:docMk/>
            <pc:sldMk cId="987900192" sldId="277"/>
            <ac:spMk id="4" creationId="{7F697E65-733B-4C3F-9DEE-708AFC7DFCA8}"/>
          </ac:spMkLst>
        </pc:spChg>
        <pc:spChg chg="mod ord">
          <ac:chgData name="Bathen  Marianne" userId="40032b85-13f4-4a3d-a3f5-3dc67848b475" providerId="ADAL" clId="{7DB5F17D-27F9-461A-8489-02E4B83E7B5F}" dt="2023-12-27T15:44:52.231" v="717" actId="700"/>
          <ac:spMkLst>
            <pc:docMk/>
            <pc:sldMk cId="987900192" sldId="277"/>
            <ac:spMk id="5" creationId="{03A25F6F-C931-4212-BED8-C25E827DA65A}"/>
          </ac:spMkLst>
        </pc:spChg>
        <pc:spChg chg="del mod">
          <ac:chgData name="Bathen  Marianne" userId="40032b85-13f4-4a3d-a3f5-3dc67848b475" providerId="ADAL" clId="{7DB5F17D-27F9-461A-8489-02E4B83E7B5F}" dt="2023-12-27T15:44:48.387" v="716" actId="478"/>
          <ac:spMkLst>
            <pc:docMk/>
            <pc:sldMk cId="987900192" sldId="277"/>
            <ac:spMk id="6" creationId="{010B5B87-453E-4E80-A609-A0AE810D84D9}"/>
          </ac:spMkLst>
        </pc:spChg>
        <pc:spChg chg="add mod">
          <ac:chgData name="Bathen  Marianne" userId="40032b85-13f4-4a3d-a3f5-3dc67848b475" providerId="ADAL" clId="{7DB5F17D-27F9-461A-8489-02E4B83E7B5F}" dt="2023-12-27T15:45:07.529" v="724"/>
          <ac:spMkLst>
            <pc:docMk/>
            <pc:sldMk cId="987900192" sldId="277"/>
            <ac:spMk id="7" creationId="{5D7960C8-EF65-38DB-8F0B-EEE98ABC4767}"/>
          </ac:spMkLst>
        </pc:spChg>
        <pc:picChg chg="add del mod">
          <ac:chgData name="Bathen  Marianne" userId="40032b85-13f4-4a3d-a3f5-3dc67848b475" providerId="ADAL" clId="{7DB5F17D-27F9-461A-8489-02E4B83E7B5F}" dt="2023-12-27T15:45:04.780" v="723" actId="1076"/>
          <ac:picMkLst>
            <pc:docMk/>
            <pc:sldMk cId="987900192" sldId="277"/>
            <ac:picMk id="8" creationId="{DA8371ED-8600-4D7F-8117-4D37326C868B}"/>
          </ac:picMkLst>
        </pc:picChg>
      </pc:sldChg>
      <pc:sldChg chg="addSp delSp modSp mod">
        <pc:chgData name="Bathen  Marianne" userId="40032b85-13f4-4a3d-a3f5-3dc67848b475" providerId="ADAL" clId="{7DB5F17D-27F9-461A-8489-02E4B83E7B5F}" dt="2023-12-27T15:24:03.877" v="135" actId="1076"/>
        <pc:sldMkLst>
          <pc:docMk/>
          <pc:sldMk cId="3434778512" sldId="279"/>
        </pc:sldMkLst>
        <pc:spChg chg="add del mod">
          <ac:chgData name="Bathen  Marianne" userId="40032b85-13f4-4a3d-a3f5-3dc67848b475" providerId="ADAL" clId="{7DB5F17D-27F9-461A-8489-02E4B83E7B5F}" dt="2023-12-27T15:23:49.795" v="129" actId="478"/>
          <ac:spMkLst>
            <pc:docMk/>
            <pc:sldMk cId="3434778512" sldId="279"/>
            <ac:spMk id="3" creationId="{D13F6A88-E294-AF2C-F8DB-171EDC1FFE1F}"/>
          </ac:spMkLst>
        </pc:spChg>
        <pc:spChg chg="add mod">
          <ac:chgData name="Bathen  Marianne" userId="40032b85-13f4-4a3d-a3f5-3dc67848b475" providerId="ADAL" clId="{7DB5F17D-27F9-461A-8489-02E4B83E7B5F}" dt="2023-12-27T15:24:03.877" v="135" actId="1076"/>
          <ac:spMkLst>
            <pc:docMk/>
            <pc:sldMk cId="3434778512" sldId="279"/>
            <ac:spMk id="4" creationId="{9A6EE636-1788-1564-2707-48F6642940BF}"/>
          </ac:spMkLst>
        </pc:spChg>
        <pc:spChg chg="mod">
          <ac:chgData name="Bathen  Marianne" userId="40032b85-13f4-4a3d-a3f5-3dc67848b475" providerId="ADAL" clId="{7DB5F17D-27F9-461A-8489-02E4B83E7B5F}" dt="2023-12-27T15:22:35.352" v="74" actId="20577"/>
          <ac:spMkLst>
            <pc:docMk/>
            <pc:sldMk cId="3434778512" sldId="279"/>
            <ac:spMk id="9" creationId="{5DA1F4FA-F049-66E4-0212-13286F03087D}"/>
          </ac:spMkLst>
        </pc:spChg>
        <pc:spChg chg="mod">
          <ac:chgData name="Bathen  Marianne" userId="40032b85-13f4-4a3d-a3f5-3dc67848b475" providerId="ADAL" clId="{7DB5F17D-27F9-461A-8489-02E4B83E7B5F}" dt="2023-12-27T15:23:19.276" v="113" actId="1036"/>
          <ac:spMkLst>
            <pc:docMk/>
            <pc:sldMk cId="3434778512" sldId="279"/>
            <ac:spMk id="13" creationId="{5E0025D8-2313-AFF5-68EC-90BCABC2CFC5}"/>
          </ac:spMkLst>
        </pc:spChg>
        <pc:spChg chg="mod">
          <ac:chgData name="Bathen  Marianne" userId="40032b85-13f4-4a3d-a3f5-3dc67848b475" providerId="ADAL" clId="{7DB5F17D-27F9-461A-8489-02E4B83E7B5F}" dt="2023-12-27T15:22:33.222" v="72" actId="20577"/>
          <ac:spMkLst>
            <pc:docMk/>
            <pc:sldMk cId="3434778512" sldId="279"/>
            <ac:spMk id="17" creationId="{9D53E4CE-588F-F1F6-8C03-4583495900B5}"/>
          </ac:spMkLst>
        </pc:spChg>
        <pc:spChg chg="mod">
          <ac:chgData name="Bathen  Marianne" userId="40032b85-13f4-4a3d-a3f5-3dc67848b475" providerId="ADAL" clId="{7DB5F17D-27F9-461A-8489-02E4B83E7B5F}" dt="2023-12-27T15:23:19.276" v="113" actId="1036"/>
          <ac:spMkLst>
            <pc:docMk/>
            <pc:sldMk cId="3434778512" sldId="279"/>
            <ac:spMk id="18" creationId="{2805F05A-AED7-4307-4155-0C1B5BE5F304}"/>
          </ac:spMkLst>
        </pc:spChg>
        <pc:spChg chg="mod">
          <ac:chgData name="Bathen  Marianne" userId="40032b85-13f4-4a3d-a3f5-3dc67848b475" providerId="ADAL" clId="{7DB5F17D-27F9-461A-8489-02E4B83E7B5F}" dt="2023-12-27T15:23:19.276" v="113" actId="1036"/>
          <ac:spMkLst>
            <pc:docMk/>
            <pc:sldMk cId="3434778512" sldId="279"/>
            <ac:spMk id="20" creationId="{5E0025D8-2313-AFF5-68EC-90BCABC2CFC5}"/>
          </ac:spMkLst>
        </pc:spChg>
      </pc:sldChg>
      <pc:sldChg chg="addSp delSp modSp add mod modClrScheme chgLayout">
        <pc:chgData name="Bathen  Marianne" userId="40032b85-13f4-4a3d-a3f5-3dc67848b475" providerId="ADAL" clId="{7DB5F17D-27F9-461A-8489-02E4B83E7B5F}" dt="2023-12-27T15:44:37.924" v="712" actId="1076"/>
        <pc:sldMkLst>
          <pc:docMk/>
          <pc:sldMk cId="167747061" sldId="280"/>
        </pc:sldMkLst>
        <pc:spChg chg="mod ord">
          <ac:chgData name="Bathen  Marianne" userId="40032b85-13f4-4a3d-a3f5-3dc67848b475" providerId="ADAL" clId="{7DB5F17D-27F9-461A-8489-02E4B83E7B5F}" dt="2023-12-27T15:43:09.840" v="691" actId="700"/>
          <ac:spMkLst>
            <pc:docMk/>
            <pc:sldMk cId="167747061" sldId="280"/>
            <ac:spMk id="2" creationId="{B2FE22A1-56F7-4FF9-8A90-D307E67331DC}"/>
          </ac:spMkLst>
        </pc:spChg>
        <pc:spChg chg="add del mod ord">
          <ac:chgData name="Bathen  Marianne" userId="40032b85-13f4-4a3d-a3f5-3dc67848b475" providerId="ADAL" clId="{7DB5F17D-27F9-461A-8489-02E4B83E7B5F}" dt="2023-12-27T15:43:12.279" v="692" actId="478"/>
          <ac:spMkLst>
            <pc:docMk/>
            <pc:sldMk cId="167747061" sldId="280"/>
            <ac:spMk id="3" creationId="{3404F371-803A-6F3A-5FA4-EAFF8E0ADEEC}"/>
          </ac:spMkLst>
        </pc:spChg>
        <pc:spChg chg="del mod ord">
          <ac:chgData name="Bathen  Marianne" userId="40032b85-13f4-4a3d-a3f5-3dc67848b475" providerId="ADAL" clId="{7DB5F17D-27F9-461A-8489-02E4B83E7B5F}" dt="2023-12-27T15:44:02.782" v="697" actId="478"/>
          <ac:spMkLst>
            <pc:docMk/>
            <pc:sldMk cId="167747061" sldId="280"/>
            <ac:spMk id="4" creationId="{C6DB7874-B99C-4F6D-A86D-EA0EE8CA0B16}"/>
          </ac:spMkLst>
        </pc:spChg>
        <pc:spChg chg="del mod ord">
          <ac:chgData name="Bathen  Marianne" userId="40032b85-13f4-4a3d-a3f5-3dc67848b475" providerId="ADAL" clId="{7DB5F17D-27F9-461A-8489-02E4B83E7B5F}" dt="2023-12-27T15:44:05.259" v="698" actId="478"/>
          <ac:spMkLst>
            <pc:docMk/>
            <pc:sldMk cId="167747061" sldId="280"/>
            <ac:spMk id="6" creationId="{9620278B-D74F-421E-A3BD-EC66D58377A7}"/>
          </ac:spMkLst>
        </pc:spChg>
        <pc:spChg chg="mod">
          <ac:chgData name="Bathen  Marianne" userId="40032b85-13f4-4a3d-a3f5-3dc67848b475" providerId="ADAL" clId="{7DB5F17D-27F9-461A-8489-02E4B83E7B5F}" dt="2023-12-27T15:44:37.924" v="712" actId="1076"/>
          <ac:spMkLst>
            <pc:docMk/>
            <pc:sldMk cId="167747061" sldId="280"/>
            <ac:spMk id="10" creationId="{9B7346ED-A85D-419F-836E-A904291435AC}"/>
          </ac:spMkLst>
        </pc:spChg>
        <pc:picChg chg="mod">
          <ac:chgData name="Bathen  Marianne" userId="40032b85-13f4-4a3d-a3f5-3dc67848b475" providerId="ADAL" clId="{7DB5F17D-27F9-461A-8489-02E4B83E7B5F}" dt="2023-12-27T15:43:59.861" v="696" actId="1076"/>
          <ac:picMkLst>
            <pc:docMk/>
            <pc:sldMk cId="167747061" sldId="280"/>
            <ac:picMk id="9" creationId="{A61B7D52-5EC9-4FBE-899A-9277A11AB826}"/>
          </ac:picMkLst>
        </pc:picChg>
      </pc:sldChg>
      <pc:sldChg chg="modSp add mod modClrScheme modShow chgLayout">
        <pc:chgData name="Bathen  Marianne" userId="40032b85-13f4-4a3d-a3f5-3dc67848b475" providerId="ADAL" clId="{7DB5F17D-27F9-461A-8489-02E4B83E7B5F}" dt="2024-01-01T13:46:16.607" v="2449" actId="729"/>
        <pc:sldMkLst>
          <pc:docMk/>
          <pc:sldMk cId="2426336636" sldId="281"/>
        </pc:sldMkLst>
        <pc:spChg chg="mod ord">
          <ac:chgData name="Bathen  Marianne" userId="40032b85-13f4-4a3d-a3f5-3dc67848b475" providerId="ADAL" clId="{7DB5F17D-27F9-461A-8489-02E4B83E7B5F}" dt="2023-12-27T15:50:11.839" v="881" actId="700"/>
          <ac:spMkLst>
            <pc:docMk/>
            <pc:sldMk cId="2426336636" sldId="281"/>
            <ac:spMk id="4" creationId="{74383CC3-7239-49E3-840C-0F7CE8A71BA8}"/>
          </ac:spMkLst>
        </pc:spChg>
        <pc:spChg chg="mod ord">
          <ac:chgData name="Bathen  Marianne" userId="40032b85-13f4-4a3d-a3f5-3dc67848b475" providerId="ADAL" clId="{7DB5F17D-27F9-461A-8489-02E4B83E7B5F}" dt="2023-12-27T15:50:11.839" v="881" actId="700"/>
          <ac:spMkLst>
            <pc:docMk/>
            <pc:sldMk cId="2426336636" sldId="281"/>
            <ac:spMk id="5" creationId="{B2AC43BF-28BF-4A47-A94B-FD4AF81BBE15}"/>
          </ac:spMkLst>
        </pc:spChg>
        <pc:spChg chg="mod ord">
          <ac:chgData name="Bathen  Marianne" userId="40032b85-13f4-4a3d-a3f5-3dc67848b475" providerId="ADAL" clId="{7DB5F17D-27F9-461A-8489-02E4B83E7B5F}" dt="2023-12-27T15:50:11.839" v="881" actId="700"/>
          <ac:spMkLst>
            <pc:docMk/>
            <pc:sldMk cId="2426336636" sldId="281"/>
            <ac:spMk id="11" creationId="{7D98B8CE-5B29-40C4-A858-AA2AE07399E6}"/>
          </ac:spMkLst>
        </pc:spChg>
        <pc:spChg chg="mod ord">
          <ac:chgData name="Bathen  Marianne" userId="40032b85-13f4-4a3d-a3f5-3dc67848b475" providerId="ADAL" clId="{7DB5F17D-27F9-461A-8489-02E4B83E7B5F}" dt="2023-12-27T15:55:59.021" v="1240" actId="1076"/>
          <ac:spMkLst>
            <pc:docMk/>
            <pc:sldMk cId="2426336636" sldId="281"/>
            <ac:spMk id="12" creationId="{D4C0E4C9-FB2F-4F71-A2C4-9B0733A90665}"/>
          </ac:spMkLst>
        </pc:spChg>
        <pc:spChg chg="mod">
          <ac:chgData name="Bathen  Marianne" userId="40032b85-13f4-4a3d-a3f5-3dc67848b475" providerId="ADAL" clId="{7DB5F17D-27F9-461A-8489-02E4B83E7B5F}" dt="2023-12-27T15:55:57.372" v="1239" actId="1076"/>
          <ac:spMkLst>
            <pc:docMk/>
            <pc:sldMk cId="2426336636" sldId="281"/>
            <ac:spMk id="14" creationId="{93B882B8-3303-4983-84C2-A1DB055829E8}"/>
          </ac:spMkLst>
        </pc:spChg>
      </pc:sldChg>
      <pc:sldChg chg="addSp delSp modSp add mod modClrScheme chgLayout">
        <pc:chgData name="Bathen  Marianne" userId="40032b85-13f4-4a3d-a3f5-3dc67848b475" providerId="ADAL" clId="{7DB5F17D-27F9-461A-8489-02E4B83E7B5F}" dt="2024-01-01T14:10:35.506" v="3508" actId="14100"/>
        <pc:sldMkLst>
          <pc:docMk/>
          <pc:sldMk cId="611147089" sldId="284"/>
        </pc:sldMkLst>
        <pc:spChg chg="add mod">
          <ac:chgData name="Bathen  Marianne" userId="40032b85-13f4-4a3d-a3f5-3dc67848b475" providerId="ADAL" clId="{7DB5F17D-27F9-461A-8489-02E4B83E7B5F}" dt="2024-01-01T13:58:34.722" v="3323" actId="1076"/>
          <ac:spMkLst>
            <pc:docMk/>
            <pc:sldMk cId="611147089" sldId="284"/>
            <ac:spMk id="2" creationId="{B05A2CD9-C040-4989-C8A8-2C52080B6CF5}"/>
          </ac:spMkLst>
        </pc:spChg>
        <pc:spChg chg="add mod topLvl">
          <ac:chgData name="Bathen  Marianne" userId="40032b85-13f4-4a3d-a3f5-3dc67848b475" providerId="ADAL" clId="{7DB5F17D-27F9-461A-8489-02E4B83E7B5F}" dt="2024-01-01T13:58:57.695" v="3329" actId="164"/>
          <ac:spMkLst>
            <pc:docMk/>
            <pc:sldMk cId="611147089" sldId="284"/>
            <ac:spMk id="3" creationId="{4FD77649-6423-65E9-3CC3-D4B5D20862FB}"/>
          </ac:spMkLst>
        </pc:spChg>
        <pc:spChg chg="add mod topLvl">
          <ac:chgData name="Bathen  Marianne" userId="40032b85-13f4-4a3d-a3f5-3dc67848b475" providerId="ADAL" clId="{7DB5F17D-27F9-461A-8489-02E4B83E7B5F}" dt="2024-01-01T13:58:57.695" v="3329" actId="164"/>
          <ac:spMkLst>
            <pc:docMk/>
            <pc:sldMk cId="611147089" sldId="284"/>
            <ac:spMk id="4" creationId="{044B08D9-E5E5-7D97-C685-81416E8CCC4A}"/>
          </ac:spMkLst>
        </pc:spChg>
        <pc:spChg chg="del mod ord">
          <ac:chgData name="Bathen  Marianne" userId="40032b85-13f4-4a3d-a3f5-3dc67848b475" providerId="ADAL" clId="{7DB5F17D-27F9-461A-8489-02E4B83E7B5F}" dt="2023-12-27T15:56:37.013" v="1283" actId="478"/>
          <ac:spMkLst>
            <pc:docMk/>
            <pc:sldMk cId="611147089" sldId="284"/>
            <ac:spMk id="4" creationId="{13D1E7AE-456F-4890-84CD-CEAD974620A9}"/>
          </ac:spMkLst>
        </pc:spChg>
        <pc:spChg chg="mod ord">
          <ac:chgData name="Bathen  Marianne" userId="40032b85-13f4-4a3d-a3f5-3dc67848b475" providerId="ADAL" clId="{7DB5F17D-27F9-461A-8489-02E4B83E7B5F}" dt="2023-12-27T15:55:00.986" v="1233" actId="700"/>
          <ac:spMkLst>
            <pc:docMk/>
            <pc:sldMk cId="611147089" sldId="284"/>
            <ac:spMk id="5" creationId="{88125305-AFF5-4AF2-8893-604A454533EE}"/>
          </ac:spMkLst>
        </pc:spChg>
        <pc:spChg chg="mod ord">
          <ac:chgData name="Bathen  Marianne" userId="40032b85-13f4-4a3d-a3f5-3dc67848b475" providerId="ADAL" clId="{7DB5F17D-27F9-461A-8489-02E4B83E7B5F}" dt="2023-12-27T15:55:00.986" v="1233" actId="700"/>
          <ac:spMkLst>
            <pc:docMk/>
            <pc:sldMk cId="611147089" sldId="284"/>
            <ac:spMk id="6" creationId="{6563547C-F974-4011-9BEF-AFA1D54300CC}"/>
          </ac:spMkLst>
        </pc:spChg>
        <pc:spChg chg="mod ord">
          <ac:chgData name="Bathen  Marianne" userId="40032b85-13f4-4a3d-a3f5-3dc67848b475" providerId="ADAL" clId="{7DB5F17D-27F9-461A-8489-02E4B83E7B5F}" dt="2024-01-01T14:10:35.506" v="3508" actId="14100"/>
          <ac:spMkLst>
            <pc:docMk/>
            <pc:sldMk cId="611147089" sldId="284"/>
            <ac:spMk id="7" creationId="{4D9AC27E-0EDA-4632-9BFA-804BADDA78AD}"/>
          </ac:spMkLst>
        </pc:spChg>
        <pc:spChg chg="del">
          <ac:chgData name="Bathen  Marianne" userId="40032b85-13f4-4a3d-a3f5-3dc67848b475" providerId="ADAL" clId="{7DB5F17D-27F9-461A-8489-02E4B83E7B5F}" dt="2023-12-27T15:56:37.013" v="1283" actId="478"/>
          <ac:spMkLst>
            <pc:docMk/>
            <pc:sldMk cId="611147089" sldId="284"/>
            <ac:spMk id="8" creationId="{816E5F0E-7377-4559-A2DA-E78536CE0A6E}"/>
          </ac:spMkLst>
        </pc:spChg>
        <pc:spChg chg="add mod">
          <ac:chgData name="Bathen  Marianne" userId="40032b85-13f4-4a3d-a3f5-3dc67848b475" providerId="ADAL" clId="{7DB5F17D-27F9-461A-8489-02E4B83E7B5F}" dt="2024-01-01T13:58:57.695" v="3329" actId="164"/>
          <ac:spMkLst>
            <pc:docMk/>
            <pc:sldMk cId="611147089" sldId="284"/>
            <ac:spMk id="11" creationId="{699C53E9-DB18-FD9D-516E-960828F6AAF7}"/>
          </ac:spMkLst>
        </pc:spChg>
        <pc:grpChg chg="add del mod">
          <ac:chgData name="Bathen  Marianne" userId="40032b85-13f4-4a3d-a3f5-3dc67848b475" providerId="ADAL" clId="{7DB5F17D-27F9-461A-8489-02E4B83E7B5F}" dt="2024-01-01T13:57:37.642" v="3308" actId="165"/>
          <ac:grpSpMkLst>
            <pc:docMk/>
            <pc:sldMk cId="611147089" sldId="284"/>
            <ac:grpSpMk id="8" creationId="{0385D1D9-C362-470D-3AE8-6BA8E527F87E}"/>
          </ac:grpSpMkLst>
        </pc:grpChg>
        <pc:grpChg chg="add mod">
          <ac:chgData name="Bathen  Marianne" userId="40032b85-13f4-4a3d-a3f5-3dc67848b475" providerId="ADAL" clId="{7DB5F17D-27F9-461A-8489-02E4B83E7B5F}" dt="2024-01-01T13:58:57.695" v="3329" actId="164"/>
          <ac:grpSpMkLst>
            <pc:docMk/>
            <pc:sldMk cId="611147089" sldId="284"/>
            <ac:grpSpMk id="12" creationId="{FD18DC03-946E-610F-5254-35920EF11001}"/>
          </ac:grpSpMkLst>
        </pc:grpChg>
        <pc:picChg chg="add mod ord">
          <ac:chgData name="Bathen  Marianne" userId="40032b85-13f4-4a3d-a3f5-3dc67848b475" providerId="ADAL" clId="{7DB5F17D-27F9-461A-8489-02E4B83E7B5F}" dt="2024-01-01T13:58:57.695" v="3329" actId="164"/>
          <ac:picMkLst>
            <pc:docMk/>
            <pc:sldMk cId="611147089" sldId="284"/>
            <ac:picMk id="10" creationId="{9E3BEA96-46AD-A5B6-009D-9C5DFA82839E}"/>
          </ac:picMkLst>
        </pc:picChg>
        <pc:picChg chg="del mod topLvl">
          <ac:chgData name="Bathen  Marianne" userId="40032b85-13f4-4a3d-a3f5-3dc67848b475" providerId="ADAL" clId="{7DB5F17D-27F9-461A-8489-02E4B83E7B5F}" dt="2024-01-01T13:57:39.675" v="3309" actId="478"/>
          <ac:picMkLst>
            <pc:docMk/>
            <pc:sldMk cId="611147089" sldId="284"/>
            <ac:picMk id="16" creationId="{5597B7A5-6619-452F-938F-8AF5F691AE94}"/>
          </ac:picMkLst>
        </pc:picChg>
      </pc:sldChg>
      <pc:sldChg chg="addSp delSp modSp add mod modClrScheme delAnim modAnim chgLayout">
        <pc:chgData name="Bathen  Marianne" userId="40032b85-13f4-4a3d-a3f5-3dc67848b475" providerId="ADAL" clId="{7DB5F17D-27F9-461A-8489-02E4B83E7B5F}" dt="2024-01-01T14:20:28.128" v="3827"/>
        <pc:sldMkLst>
          <pc:docMk/>
          <pc:sldMk cId="1332258127" sldId="285"/>
        </pc:sldMkLst>
        <pc:spChg chg="mod ord">
          <ac:chgData name="Bathen  Marianne" userId="40032b85-13f4-4a3d-a3f5-3dc67848b475" providerId="ADAL" clId="{7DB5F17D-27F9-461A-8489-02E4B83E7B5F}" dt="2023-12-27T15:56:45.832" v="1285" actId="700"/>
          <ac:spMkLst>
            <pc:docMk/>
            <pc:sldMk cId="1332258127" sldId="285"/>
            <ac:spMk id="2" creationId="{057AB3DA-ED97-4D65-9444-13872946FA9C}"/>
          </ac:spMkLst>
        </pc:spChg>
        <pc:spChg chg="del mod ord">
          <ac:chgData name="Bathen  Marianne" userId="40032b85-13f4-4a3d-a3f5-3dc67848b475" providerId="ADAL" clId="{7DB5F17D-27F9-461A-8489-02E4B83E7B5F}" dt="2024-01-01T14:10:47.938" v="3510" actId="478"/>
          <ac:spMkLst>
            <pc:docMk/>
            <pc:sldMk cId="1332258127" sldId="285"/>
            <ac:spMk id="3" creationId="{85C63FD0-D0E5-4E40-B4E9-D166D929ECA9}"/>
          </ac:spMkLst>
        </pc:spChg>
        <pc:spChg chg="del mod ord">
          <ac:chgData name="Bathen  Marianne" userId="40032b85-13f4-4a3d-a3f5-3dc67848b475" providerId="ADAL" clId="{7DB5F17D-27F9-461A-8489-02E4B83E7B5F}" dt="2023-12-27T15:56:55.564" v="1291" actId="478"/>
          <ac:spMkLst>
            <pc:docMk/>
            <pc:sldMk cId="1332258127" sldId="285"/>
            <ac:spMk id="4" creationId="{2FF4AC3D-A5C7-4AE3-A960-BD049AF2F4AE}"/>
          </ac:spMkLst>
        </pc:spChg>
        <pc:spChg chg="add mod ord topLvl">
          <ac:chgData name="Bathen  Marianne" userId="40032b85-13f4-4a3d-a3f5-3dc67848b475" providerId="ADAL" clId="{7DB5F17D-27F9-461A-8489-02E4B83E7B5F}" dt="2024-01-01T14:11:06.826" v="3524" actId="1076"/>
          <ac:spMkLst>
            <pc:docMk/>
            <pc:sldMk cId="1332258127" sldId="285"/>
            <ac:spMk id="4" creationId="{B0CF27E9-45C6-FA17-985C-2ECC46C3AF2E}"/>
          </ac:spMkLst>
        </pc:spChg>
        <pc:spChg chg="mod ord">
          <ac:chgData name="Bathen  Marianne" userId="40032b85-13f4-4a3d-a3f5-3dc67848b475" providerId="ADAL" clId="{7DB5F17D-27F9-461A-8489-02E4B83E7B5F}" dt="2023-12-27T15:56:45.832" v="1285" actId="700"/>
          <ac:spMkLst>
            <pc:docMk/>
            <pc:sldMk cId="1332258127" sldId="285"/>
            <ac:spMk id="5" creationId="{E048DFC4-071F-4A2C-B962-2E63E69A97C1}"/>
          </ac:spMkLst>
        </pc:spChg>
        <pc:spChg chg="del">
          <ac:chgData name="Bathen  Marianne" userId="40032b85-13f4-4a3d-a3f5-3dc67848b475" providerId="ADAL" clId="{7DB5F17D-27F9-461A-8489-02E4B83E7B5F}" dt="2024-01-01T13:54:01.749" v="3262" actId="478"/>
          <ac:spMkLst>
            <pc:docMk/>
            <pc:sldMk cId="1332258127" sldId="285"/>
            <ac:spMk id="6" creationId="{77F5A437-BB27-4522-91AF-7FAAD0A49666}"/>
          </ac:spMkLst>
        </pc:spChg>
        <pc:spChg chg="add mod">
          <ac:chgData name="Bathen  Marianne" userId="40032b85-13f4-4a3d-a3f5-3dc67848b475" providerId="ADAL" clId="{7DB5F17D-27F9-461A-8489-02E4B83E7B5F}" dt="2023-12-27T15:56:55.909" v="1292"/>
          <ac:spMkLst>
            <pc:docMk/>
            <pc:sldMk cId="1332258127" sldId="285"/>
            <ac:spMk id="7" creationId="{956A7913-4458-0AF2-6495-98C7D64E1272}"/>
          </ac:spMkLst>
        </pc:spChg>
        <pc:spChg chg="add mod ord topLvl">
          <ac:chgData name="Bathen  Marianne" userId="40032b85-13f4-4a3d-a3f5-3dc67848b475" providerId="ADAL" clId="{7DB5F17D-27F9-461A-8489-02E4B83E7B5F}" dt="2024-01-01T14:11:16.367" v="3527" actId="1038"/>
          <ac:spMkLst>
            <pc:docMk/>
            <pc:sldMk cId="1332258127" sldId="285"/>
            <ac:spMk id="8" creationId="{25938952-9632-FA79-08A7-0B16C761B050}"/>
          </ac:spMkLst>
        </pc:spChg>
        <pc:spChg chg="del">
          <ac:chgData name="Bathen  Marianne" userId="40032b85-13f4-4a3d-a3f5-3dc67848b475" providerId="ADAL" clId="{7DB5F17D-27F9-461A-8489-02E4B83E7B5F}" dt="2023-12-27T15:56:55.564" v="1291" actId="478"/>
          <ac:spMkLst>
            <pc:docMk/>
            <pc:sldMk cId="1332258127" sldId="285"/>
            <ac:spMk id="9" creationId="{764FAF95-4A4C-4E3B-8F85-2B4232F77374}"/>
          </ac:spMkLst>
        </pc:spChg>
        <pc:spChg chg="del mod">
          <ac:chgData name="Bathen  Marianne" userId="40032b85-13f4-4a3d-a3f5-3dc67848b475" providerId="ADAL" clId="{7DB5F17D-27F9-461A-8489-02E4B83E7B5F}" dt="2023-12-27T15:56:49.495" v="1288" actId="478"/>
          <ac:spMkLst>
            <pc:docMk/>
            <pc:sldMk cId="1332258127" sldId="285"/>
            <ac:spMk id="10" creationId="{647A7506-F912-4CFC-9CC1-815A099C73EE}"/>
          </ac:spMkLst>
        </pc:spChg>
        <pc:spChg chg="mod ord">
          <ac:chgData name="Bathen  Marianne" userId="40032b85-13f4-4a3d-a3f5-3dc67848b475" providerId="ADAL" clId="{7DB5F17D-27F9-461A-8489-02E4B83E7B5F}" dt="2024-01-01T14:12:55.686" v="3611" actId="20577"/>
          <ac:spMkLst>
            <pc:docMk/>
            <pc:sldMk cId="1332258127" sldId="285"/>
            <ac:spMk id="11" creationId="{F06C18F6-8A4A-4702-9D95-30AFFFF78926}"/>
          </ac:spMkLst>
        </pc:spChg>
        <pc:spChg chg="add mod">
          <ac:chgData name="Bathen  Marianne" userId="40032b85-13f4-4a3d-a3f5-3dc67848b475" providerId="ADAL" clId="{7DB5F17D-27F9-461A-8489-02E4B83E7B5F}" dt="2024-01-01T14:12:47.907" v="3602" actId="14100"/>
          <ac:spMkLst>
            <pc:docMk/>
            <pc:sldMk cId="1332258127" sldId="285"/>
            <ac:spMk id="17" creationId="{2D096382-3186-9131-98FD-CDCCCBE10697}"/>
          </ac:spMkLst>
        </pc:spChg>
        <pc:grpChg chg="add del mod">
          <ac:chgData name="Bathen  Marianne" userId="40032b85-13f4-4a3d-a3f5-3dc67848b475" providerId="ADAL" clId="{7DB5F17D-27F9-461A-8489-02E4B83E7B5F}" dt="2024-01-01T13:59:16.758" v="3330" actId="165"/>
          <ac:grpSpMkLst>
            <pc:docMk/>
            <pc:sldMk cId="1332258127" sldId="285"/>
            <ac:grpSpMk id="9" creationId="{D82AD830-4E3C-32F8-801A-306ECFE3B374}"/>
          </ac:grpSpMkLst>
        </pc:grpChg>
        <pc:picChg chg="add mod">
          <ac:chgData name="Bathen  Marianne" userId="40032b85-13f4-4a3d-a3f5-3dc67848b475" providerId="ADAL" clId="{7DB5F17D-27F9-461A-8489-02E4B83E7B5F}" dt="2024-01-01T14:11:02.938" v="3523" actId="1076"/>
          <ac:picMkLst>
            <pc:docMk/>
            <pc:sldMk cId="1332258127" sldId="285"/>
            <ac:picMk id="12" creationId="{617C32FE-9B4F-C318-6331-EC58C3858DC7}"/>
          </ac:picMkLst>
        </pc:picChg>
        <pc:picChg chg="del mod topLvl">
          <ac:chgData name="Bathen  Marianne" userId="40032b85-13f4-4a3d-a3f5-3dc67848b475" providerId="ADAL" clId="{7DB5F17D-27F9-461A-8489-02E4B83E7B5F}" dt="2024-01-01T13:59:18.507" v="3331" actId="478"/>
          <ac:picMkLst>
            <pc:docMk/>
            <pc:sldMk cId="1332258127" sldId="285"/>
            <ac:picMk id="13" creationId="{B8FCD80A-E894-409A-A3FD-82487505C490}"/>
          </ac:picMkLst>
        </pc:picChg>
        <pc:picChg chg="add del">
          <ac:chgData name="Bathen  Marianne" userId="40032b85-13f4-4a3d-a3f5-3dc67848b475" providerId="ADAL" clId="{7DB5F17D-27F9-461A-8489-02E4B83E7B5F}" dt="2024-01-01T14:00:37.552" v="3344" actId="22"/>
          <ac:picMkLst>
            <pc:docMk/>
            <pc:sldMk cId="1332258127" sldId="285"/>
            <ac:picMk id="15" creationId="{1FF3254E-7B17-6C00-4A98-2A5BA5AF5092}"/>
          </ac:picMkLst>
        </pc:picChg>
      </pc:sldChg>
      <pc:sldChg chg="del">
        <pc:chgData name="Bathen  Marianne" userId="40032b85-13f4-4a3d-a3f5-3dc67848b475" providerId="ADAL" clId="{7DB5F17D-27F9-461A-8489-02E4B83E7B5F}" dt="2023-12-27T15:28:24.801" v="307" actId="47"/>
        <pc:sldMkLst>
          <pc:docMk/>
          <pc:sldMk cId="3062334246" sldId="287"/>
        </pc:sldMkLst>
      </pc:sldChg>
      <pc:sldChg chg="addSp delSp modSp add mod modClrScheme chgLayout">
        <pc:chgData name="Bathen  Marianne" userId="40032b85-13f4-4a3d-a3f5-3dc67848b475" providerId="ADAL" clId="{7DB5F17D-27F9-461A-8489-02E4B83E7B5F}" dt="2024-01-01T14:24:50.276" v="3918" actId="20577"/>
        <pc:sldMkLst>
          <pc:docMk/>
          <pc:sldMk cId="3637243503" sldId="288"/>
        </pc:sldMkLst>
        <pc:spChg chg="add del mod ord">
          <ac:chgData name="Bathen  Marianne" userId="40032b85-13f4-4a3d-a3f5-3dc67848b475" providerId="ADAL" clId="{7DB5F17D-27F9-461A-8489-02E4B83E7B5F}" dt="2023-12-27T15:58:33.899" v="1328" actId="478"/>
          <ac:spMkLst>
            <pc:docMk/>
            <pc:sldMk cId="3637243503" sldId="288"/>
            <ac:spMk id="2" creationId="{F1BD500D-0564-A6AE-59AD-21CF36F5CEFC}"/>
          </ac:spMkLst>
        </pc:spChg>
        <pc:spChg chg="add mod">
          <ac:chgData name="Bathen  Marianne" userId="40032b85-13f4-4a3d-a3f5-3dc67848b475" providerId="ADAL" clId="{7DB5F17D-27F9-461A-8489-02E4B83E7B5F}" dt="2023-12-27T15:58:37.172" v="1330"/>
          <ac:spMkLst>
            <pc:docMk/>
            <pc:sldMk cId="3637243503" sldId="288"/>
            <ac:spMk id="3" creationId="{1B5EA51A-5563-F1FE-051A-E2F3635F3A86}"/>
          </ac:spMkLst>
        </pc:spChg>
        <pc:spChg chg="del mod ord">
          <ac:chgData name="Bathen  Marianne" userId="40032b85-13f4-4a3d-a3f5-3dc67848b475" providerId="ADAL" clId="{7DB5F17D-27F9-461A-8489-02E4B83E7B5F}" dt="2023-12-27T15:58:36.824" v="1329" actId="478"/>
          <ac:spMkLst>
            <pc:docMk/>
            <pc:sldMk cId="3637243503" sldId="288"/>
            <ac:spMk id="4" creationId="{7CA785DE-8AA8-4196-BF31-4435E0FC5DA1}"/>
          </ac:spMkLst>
        </pc:spChg>
        <pc:spChg chg="mod ord">
          <ac:chgData name="Bathen  Marianne" userId="40032b85-13f4-4a3d-a3f5-3dc67848b475" providerId="ADAL" clId="{7DB5F17D-27F9-461A-8489-02E4B83E7B5F}" dt="2023-12-27T15:58:31.425" v="1327" actId="700"/>
          <ac:spMkLst>
            <pc:docMk/>
            <pc:sldMk cId="3637243503" sldId="288"/>
            <ac:spMk id="5" creationId="{A82D6AC0-804A-4197-AE6F-BAAE6A377965}"/>
          </ac:spMkLst>
        </pc:spChg>
        <pc:spChg chg="add mod">
          <ac:chgData name="Bathen  Marianne" userId="40032b85-13f4-4a3d-a3f5-3dc67848b475" providerId="ADAL" clId="{7DB5F17D-27F9-461A-8489-02E4B83E7B5F}" dt="2024-01-01T14:04:12.919" v="3384" actId="164"/>
          <ac:spMkLst>
            <pc:docMk/>
            <pc:sldMk cId="3637243503" sldId="288"/>
            <ac:spMk id="6" creationId="{DA36E422-754A-04AC-0B6B-A65215ACCAE3}"/>
          </ac:spMkLst>
        </pc:spChg>
        <pc:spChg chg="add mod">
          <ac:chgData name="Bathen  Marianne" userId="40032b85-13f4-4a3d-a3f5-3dc67848b475" providerId="ADAL" clId="{7DB5F17D-27F9-461A-8489-02E4B83E7B5F}" dt="2024-01-01T14:04:12.919" v="3384" actId="164"/>
          <ac:spMkLst>
            <pc:docMk/>
            <pc:sldMk cId="3637243503" sldId="288"/>
            <ac:spMk id="7" creationId="{32BE4297-34BA-D14A-CB68-A8EBE4FDE28B}"/>
          </ac:spMkLst>
        </pc:spChg>
        <pc:spChg chg="add mod">
          <ac:chgData name="Bathen  Marianne" userId="40032b85-13f4-4a3d-a3f5-3dc67848b475" providerId="ADAL" clId="{7DB5F17D-27F9-461A-8489-02E4B83E7B5F}" dt="2024-01-01T14:04:12.919" v="3384" actId="164"/>
          <ac:spMkLst>
            <pc:docMk/>
            <pc:sldMk cId="3637243503" sldId="288"/>
            <ac:spMk id="8" creationId="{30D9B6A7-2B5E-36E4-446C-F0BE61729CA0}"/>
          </ac:spMkLst>
        </pc:spChg>
        <pc:spChg chg="del">
          <ac:chgData name="Bathen  Marianne" userId="40032b85-13f4-4a3d-a3f5-3dc67848b475" providerId="ADAL" clId="{7DB5F17D-27F9-461A-8489-02E4B83E7B5F}" dt="2023-12-27T15:58:36.824" v="1329" actId="478"/>
          <ac:spMkLst>
            <pc:docMk/>
            <pc:sldMk cId="3637243503" sldId="288"/>
            <ac:spMk id="8" creationId="{8AAF54DE-6DA9-4008-B253-C64CE10F2637}"/>
          </ac:spMkLst>
        </pc:spChg>
        <pc:spChg chg="mod ord">
          <ac:chgData name="Bathen  Marianne" userId="40032b85-13f4-4a3d-a3f5-3dc67848b475" providerId="ADAL" clId="{7DB5F17D-27F9-461A-8489-02E4B83E7B5F}" dt="2024-01-01T14:24:50.276" v="3918" actId="20577"/>
          <ac:spMkLst>
            <pc:docMk/>
            <pc:sldMk cId="3637243503" sldId="288"/>
            <ac:spMk id="9" creationId="{298EFBF2-A217-46E7-AD6B-5128C46CE576}"/>
          </ac:spMkLst>
        </pc:spChg>
        <pc:spChg chg="add mod">
          <ac:chgData name="Bathen  Marianne" userId="40032b85-13f4-4a3d-a3f5-3dc67848b475" providerId="ADAL" clId="{7DB5F17D-27F9-461A-8489-02E4B83E7B5F}" dt="2024-01-01T14:04:12.919" v="3384" actId="164"/>
          <ac:spMkLst>
            <pc:docMk/>
            <pc:sldMk cId="3637243503" sldId="288"/>
            <ac:spMk id="10" creationId="{2E878565-1E39-DEC1-2742-D7EF81CF7BFD}"/>
          </ac:spMkLst>
        </pc:spChg>
        <pc:spChg chg="del mod">
          <ac:chgData name="Bathen  Marianne" userId="40032b85-13f4-4a3d-a3f5-3dc67848b475" providerId="ADAL" clId="{7DB5F17D-27F9-461A-8489-02E4B83E7B5F}" dt="2024-01-01T14:03:24.058" v="3367" actId="478"/>
          <ac:spMkLst>
            <pc:docMk/>
            <pc:sldMk cId="3637243503" sldId="288"/>
            <ac:spMk id="11" creationId="{61C880C8-B4D8-4F1C-93A2-78D46481DE98}"/>
          </ac:spMkLst>
        </pc:spChg>
        <pc:grpChg chg="add mod">
          <ac:chgData name="Bathen  Marianne" userId="40032b85-13f4-4a3d-a3f5-3dc67848b475" providerId="ADAL" clId="{7DB5F17D-27F9-461A-8489-02E4B83E7B5F}" dt="2024-01-01T14:24:46.039" v="3908" actId="1076"/>
          <ac:grpSpMkLst>
            <pc:docMk/>
            <pc:sldMk cId="3637243503" sldId="288"/>
            <ac:grpSpMk id="12" creationId="{428EC5E1-A54C-2899-E079-B0A4E300EF7C}"/>
          </ac:grpSpMkLst>
        </pc:grpChg>
        <pc:picChg chg="add mod">
          <ac:chgData name="Bathen  Marianne" userId="40032b85-13f4-4a3d-a3f5-3dc67848b475" providerId="ADAL" clId="{7DB5F17D-27F9-461A-8489-02E4B83E7B5F}" dt="2024-01-01T14:04:12.919" v="3384" actId="164"/>
          <ac:picMkLst>
            <pc:docMk/>
            <pc:sldMk cId="3637243503" sldId="288"/>
            <ac:picMk id="4" creationId="{F26B1A03-DA6C-6344-E85B-381C40DF0DF0}"/>
          </ac:picMkLst>
        </pc:picChg>
        <pc:picChg chg="del">
          <ac:chgData name="Bathen  Marianne" userId="40032b85-13f4-4a3d-a3f5-3dc67848b475" providerId="ADAL" clId="{7DB5F17D-27F9-461A-8489-02E4B83E7B5F}" dt="2024-01-01T14:03:14.404" v="3360" actId="478"/>
          <ac:picMkLst>
            <pc:docMk/>
            <pc:sldMk cId="3637243503" sldId="288"/>
            <ac:picMk id="13" creationId="{676545E5-5434-423D-B3F9-44FB81CEF8B6}"/>
          </ac:picMkLst>
        </pc:picChg>
        <pc:picChg chg="mod">
          <ac:chgData name="Bathen  Marianne" userId="40032b85-13f4-4a3d-a3f5-3dc67848b475" providerId="ADAL" clId="{7DB5F17D-27F9-461A-8489-02E4B83E7B5F}" dt="2024-01-01T14:05:58.242" v="3395" actId="1076"/>
          <ac:picMkLst>
            <pc:docMk/>
            <pc:sldMk cId="3637243503" sldId="288"/>
            <ac:picMk id="15" creationId="{F093F8A5-951E-478A-8DF1-EEBBB64E1EF4}"/>
          </ac:picMkLst>
        </pc:picChg>
        <pc:picChg chg="mod">
          <ac:chgData name="Bathen  Marianne" userId="40032b85-13f4-4a3d-a3f5-3dc67848b475" providerId="ADAL" clId="{7DB5F17D-27F9-461A-8489-02E4B83E7B5F}" dt="2024-01-01T14:05:58.242" v="3395" actId="1076"/>
          <ac:picMkLst>
            <pc:docMk/>
            <pc:sldMk cId="3637243503" sldId="288"/>
            <ac:picMk id="17" creationId="{678B7FA8-D94C-4BA7-9204-0C3C7E76548F}"/>
          </ac:picMkLst>
        </pc:picChg>
        <pc:picChg chg="del">
          <ac:chgData name="Bathen  Marianne" userId="40032b85-13f4-4a3d-a3f5-3dc67848b475" providerId="ADAL" clId="{7DB5F17D-27F9-461A-8489-02E4B83E7B5F}" dt="2024-01-01T14:03:20.655" v="3365" actId="478"/>
          <ac:picMkLst>
            <pc:docMk/>
            <pc:sldMk cId="3637243503" sldId="288"/>
            <ac:picMk id="19" creationId="{85C5396E-382E-4CA6-A693-4DB90D71E623}"/>
          </ac:picMkLst>
        </pc:picChg>
      </pc:sldChg>
      <pc:sldChg chg="addSp delSp modSp add mod modClrScheme modAnim chgLayout">
        <pc:chgData name="Bathen  Marianne" userId="40032b85-13f4-4a3d-a3f5-3dc67848b475" providerId="ADAL" clId="{7DB5F17D-27F9-461A-8489-02E4B83E7B5F}" dt="2024-01-01T14:20:44.482" v="3829"/>
        <pc:sldMkLst>
          <pc:docMk/>
          <pc:sldMk cId="1553348716" sldId="289"/>
        </pc:sldMkLst>
        <pc:spChg chg="mod ord">
          <ac:chgData name="Bathen  Marianne" userId="40032b85-13f4-4a3d-a3f5-3dc67848b475" providerId="ADAL" clId="{7DB5F17D-27F9-461A-8489-02E4B83E7B5F}" dt="2023-12-27T15:57:00.489" v="1293" actId="700"/>
          <ac:spMkLst>
            <pc:docMk/>
            <pc:sldMk cId="1553348716" sldId="289"/>
            <ac:spMk id="2" creationId="{31644F4B-3080-412A-B3C9-DDEF7AD0B9EA}"/>
          </ac:spMkLst>
        </pc:spChg>
        <pc:spChg chg="del topLvl">
          <ac:chgData name="Bathen  Marianne" userId="40032b85-13f4-4a3d-a3f5-3dc67848b475" providerId="ADAL" clId="{7DB5F17D-27F9-461A-8489-02E4B83E7B5F}" dt="2023-12-27T15:57:05.393" v="1295" actId="478"/>
          <ac:spMkLst>
            <pc:docMk/>
            <pc:sldMk cId="1553348716" sldId="289"/>
            <ac:spMk id="3" creationId="{F576AE55-B06D-44F8-B48E-81C52FB64DA7}"/>
          </ac:spMkLst>
        </pc:spChg>
        <pc:spChg chg="del mod ord">
          <ac:chgData name="Bathen  Marianne" userId="40032b85-13f4-4a3d-a3f5-3dc67848b475" providerId="ADAL" clId="{7DB5F17D-27F9-461A-8489-02E4B83E7B5F}" dt="2023-12-27T15:57:11.691" v="1299" actId="478"/>
          <ac:spMkLst>
            <pc:docMk/>
            <pc:sldMk cId="1553348716" sldId="289"/>
            <ac:spMk id="4" creationId="{6461FDF8-3B0E-42E7-8797-4E5E43DC1A05}"/>
          </ac:spMkLst>
        </pc:spChg>
        <pc:spChg chg="mod ord">
          <ac:chgData name="Bathen  Marianne" userId="40032b85-13f4-4a3d-a3f5-3dc67848b475" providerId="ADAL" clId="{7DB5F17D-27F9-461A-8489-02E4B83E7B5F}" dt="2023-12-27T15:57:00.489" v="1293" actId="700"/>
          <ac:spMkLst>
            <pc:docMk/>
            <pc:sldMk cId="1553348716" sldId="289"/>
            <ac:spMk id="5" creationId="{A67A6039-D5D5-4FC5-9184-114EE4B39C90}"/>
          </ac:spMkLst>
        </pc:spChg>
        <pc:spChg chg="add mod">
          <ac:chgData name="Bathen  Marianne" userId="40032b85-13f4-4a3d-a3f5-3dc67848b475" providerId="ADAL" clId="{7DB5F17D-27F9-461A-8489-02E4B83E7B5F}" dt="2024-01-01T14:01:16.976" v="3354" actId="164"/>
          <ac:spMkLst>
            <pc:docMk/>
            <pc:sldMk cId="1553348716" sldId="289"/>
            <ac:spMk id="6" creationId="{A6F0B9DA-EF6F-16AC-31D6-C7F11356CCBA}"/>
          </ac:spMkLst>
        </pc:spChg>
        <pc:spChg chg="add mod">
          <ac:chgData name="Bathen  Marianne" userId="40032b85-13f4-4a3d-a3f5-3dc67848b475" providerId="ADAL" clId="{7DB5F17D-27F9-461A-8489-02E4B83E7B5F}" dt="2023-12-27T15:57:12.104" v="1300"/>
          <ac:spMkLst>
            <pc:docMk/>
            <pc:sldMk cId="1553348716" sldId="289"/>
            <ac:spMk id="7" creationId="{BFE924CC-A920-6A73-D835-85346C8984F1}"/>
          </ac:spMkLst>
        </pc:spChg>
        <pc:spChg chg="add mod ord">
          <ac:chgData name="Bathen  Marianne" userId="40032b85-13f4-4a3d-a3f5-3dc67848b475" providerId="ADAL" clId="{7DB5F17D-27F9-461A-8489-02E4B83E7B5F}" dt="2024-01-01T14:01:16.976" v="3354" actId="164"/>
          <ac:spMkLst>
            <pc:docMk/>
            <pc:sldMk cId="1553348716" sldId="289"/>
            <ac:spMk id="8" creationId="{4B0E195C-3BC5-3A7E-EFA6-E6FA3F091853}"/>
          </ac:spMkLst>
        </pc:spChg>
        <pc:spChg chg="mod ord">
          <ac:chgData name="Bathen  Marianne" userId="40032b85-13f4-4a3d-a3f5-3dc67848b475" providerId="ADAL" clId="{7DB5F17D-27F9-461A-8489-02E4B83E7B5F}" dt="2024-01-01T14:15:32.676" v="3715" actId="403"/>
          <ac:spMkLst>
            <pc:docMk/>
            <pc:sldMk cId="1553348716" sldId="289"/>
            <ac:spMk id="9" creationId="{8EAA20BE-6A88-4236-9A16-4C85D115BEE8}"/>
          </ac:spMkLst>
        </pc:spChg>
        <pc:spChg chg="add mod">
          <ac:chgData name="Bathen  Marianne" userId="40032b85-13f4-4a3d-a3f5-3dc67848b475" providerId="ADAL" clId="{7DB5F17D-27F9-461A-8489-02E4B83E7B5F}" dt="2024-01-01T14:01:16.976" v="3354" actId="164"/>
          <ac:spMkLst>
            <pc:docMk/>
            <pc:sldMk cId="1553348716" sldId="289"/>
            <ac:spMk id="10" creationId="{3F85FE7B-B6A5-6925-2391-5C3FDECF104F}"/>
          </ac:spMkLst>
        </pc:spChg>
        <pc:spChg chg="del mod">
          <ac:chgData name="Bathen  Marianne" userId="40032b85-13f4-4a3d-a3f5-3dc67848b475" providerId="ADAL" clId="{7DB5F17D-27F9-461A-8489-02E4B83E7B5F}" dt="2023-12-27T15:57:11.691" v="1299" actId="478"/>
          <ac:spMkLst>
            <pc:docMk/>
            <pc:sldMk cId="1553348716" sldId="289"/>
            <ac:spMk id="10" creationId="{A463593A-EBC3-4143-B6DD-03DD40138DD8}"/>
          </ac:spMkLst>
        </pc:spChg>
        <pc:spChg chg="add mod">
          <ac:chgData name="Bathen  Marianne" userId="40032b85-13f4-4a3d-a3f5-3dc67848b475" providerId="ADAL" clId="{7DB5F17D-27F9-461A-8489-02E4B83E7B5F}" dt="2024-01-01T14:16:39.665" v="3723" actId="2085"/>
          <ac:spMkLst>
            <pc:docMk/>
            <pc:sldMk cId="1553348716" sldId="289"/>
            <ac:spMk id="13" creationId="{017A5B59-B57E-4B65-349D-97CB7F77DC15}"/>
          </ac:spMkLst>
        </pc:spChg>
        <pc:spChg chg="add mod">
          <ac:chgData name="Bathen  Marianne" userId="40032b85-13f4-4a3d-a3f5-3dc67848b475" providerId="ADAL" clId="{7DB5F17D-27F9-461A-8489-02E4B83E7B5F}" dt="2024-01-01T14:16:49.165" v="3726" actId="14100"/>
          <ac:spMkLst>
            <pc:docMk/>
            <pc:sldMk cId="1553348716" sldId="289"/>
            <ac:spMk id="14" creationId="{6CBBE9D5-3835-20C8-1562-DEC3241B9236}"/>
          </ac:spMkLst>
        </pc:spChg>
        <pc:grpChg chg="del mod">
          <ac:chgData name="Bathen  Marianne" userId="40032b85-13f4-4a3d-a3f5-3dc67848b475" providerId="ADAL" clId="{7DB5F17D-27F9-461A-8489-02E4B83E7B5F}" dt="2023-12-27T15:57:05.393" v="1295" actId="478"/>
          <ac:grpSpMkLst>
            <pc:docMk/>
            <pc:sldMk cId="1553348716" sldId="289"/>
            <ac:grpSpMk id="6" creationId="{1692E0B6-3B97-4DD1-89E4-34CC1046C111}"/>
          </ac:grpSpMkLst>
        </pc:grpChg>
        <pc:grpChg chg="add mod">
          <ac:chgData name="Bathen  Marianne" userId="40032b85-13f4-4a3d-a3f5-3dc67848b475" providerId="ADAL" clId="{7DB5F17D-27F9-461A-8489-02E4B83E7B5F}" dt="2024-01-01T14:01:16.976" v="3354" actId="164"/>
          <ac:grpSpMkLst>
            <pc:docMk/>
            <pc:sldMk cId="1553348716" sldId="289"/>
            <ac:grpSpMk id="11" creationId="{C4910A8D-C3DD-7A28-AD3B-429743BE8B63}"/>
          </ac:grpSpMkLst>
        </pc:grpChg>
        <pc:picChg chg="add mod">
          <ac:chgData name="Bathen  Marianne" userId="40032b85-13f4-4a3d-a3f5-3dc67848b475" providerId="ADAL" clId="{7DB5F17D-27F9-461A-8489-02E4B83E7B5F}" dt="2024-01-01T14:01:16.976" v="3354" actId="164"/>
          <ac:picMkLst>
            <pc:docMk/>
            <pc:sldMk cId="1553348716" sldId="289"/>
            <ac:picMk id="4" creationId="{A66C29E4-954B-5BAB-18F4-E62133F78C8B}"/>
          </ac:picMkLst>
        </pc:picChg>
        <pc:picChg chg="del mod topLvl">
          <ac:chgData name="Bathen  Marianne" userId="40032b85-13f4-4a3d-a3f5-3dc67848b475" providerId="ADAL" clId="{7DB5F17D-27F9-461A-8489-02E4B83E7B5F}" dt="2024-01-01T13:59:57.040" v="3336" actId="478"/>
          <ac:picMkLst>
            <pc:docMk/>
            <pc:sldMk cId="1553348716" sldId="289"/>
            <ac:picMk id="12" creationId="{834A08B4-ED68-4FB5-A4AB-F808419B8688}"/>
          </ac:picMkLst>
        </pc:picChg>
      </pc:sldChg>
      <pc:sldChg chg="addSp delSp modSp add mod modClrScheme delAnim modAnim chgLayout">
        <pc:chgData name="Bathen  Marianne" userId="40032b85-13f4-4a3d-a3f5-3dc67848b475" providerId="ADAL" clId="{7DB5F17D-27F9-461A-8489-02E4B83E7B5F}" dt="2024-01-01T14:20:48.667" v="3831" actId="1076"/>
        <pc:sldMkLst>
          <pc:docMk/>
          <pc:sldMk cId="3902850113" sldId="291"/>
        </pc:sldMkLst>
        <pc:spChg chg="mod ord">
          <ac:chgData name="Bathen  Marianne" userId="40032b85-13f4-4a3d-a3f5-3dc67848b475" providerId="ADAL" clId="{7DB5F17D-27F9-461A-8489-02E4B83E7B5F}" dt="2023-12-27T15:57:21.526" v="1305" actId="700"/>
          <ac:spMkLst>
            <pc:docMk/>
            <pc:sldMk cId="3902850113" sldId="291"/>
            <ac:spMk id="2" creationId="{31644F4B-3080-412A-B3C9-DDEF7AD0B9EA}"/>
          </ac:spMkLst>
        </pc:spChg>
        <pc:spChg chg="del mod ord">
          <ac:chgData name="Bathen  Marianne" userId="40032b85-13f4-4a3d-a3f5-3dc67848b475" providerId="ADAL" clId="{7DB5F17D-27F9-461A-8489-02E4B83E7B5F}" dt="2023-12-27T15:57:32.591" v="1309" actId="478"/>
          <ac:spMkLst>
            <pc:docMk/>
            <pc:sldMk cId="3902850113" sldId="291"/>
            <ac:spMk id="4" creationId="{6461FDF8-3B0E-42E7-8797-4E5E43DC1A05}"/>
          </ac:spMkLst>
        </pc:spChg>
        <pc:spChg chg="mod ord">
          <ac:chgData name="Bathen  Marianne" userId="40032b85-13f4-4a3d-a3f5-3dc67848b475" providerId="ADAL" clId="{7DB5F17D-27F9-461A-8489-02E4B83E7B5F}" dt="2023-12-27T15:57:21.526" v="1305" actId="700"/>
          <ac:spMkLst>
            <pc:docMk/>
            <pc:sldMk cId="3902850113" sldId="291"/>
            <ac:spMk id="5" creationId="{A67A6039-D5D5-4FC5-9184-114EE4B39C90}"/>
          </ac:spMkLst>
        </pc:spChg>
        <pc:spChg chg="del">
          <ac:chgData name="Bathen  Marianne" userId="40032b85-13f4-4a3d-a3f5-3dc67848b475" providerId="ADAL" clId="{7DB5F17D-27F9-461A-8489-02E4B83E7B5F}" dt="2023-12-27T15:57:19.361" v="1304" actId="478"/>
          <ac:spMkLst>
            <pc:docMk/>
            <pc:sldMk cId="3902850113" sldId="291"/>
            <ac:spMk id="6" creationId="{2C76D830-0A7D-4669-BFEF-F12D0B8FE8BB}"/>
          </ac:spMkLst>
        </pc:spChg>
        <pc:spChg chg="mod">
          <ac:chgData name="Bathen  Marianne" userId="40032b85-13f4-4a3d-a3f5-3dc67848b475" providerId="ADAL" clId="{7DB5F17D-27F9-461A-8489-02E4B83E7B5F}" dt="2024-01-01T14:01:48.892" v="3357"/>
          <ac:spMkLst>
            <pc:docMk/>
            <pc:sldMk cId="3902850113" sldId="291"/>
            <ac:spMk id="6" creationId="{2CBBAA47-BA5A-739F-84DE-2F9A2676A658}"/>
          </ac:spMkLst>
        </pc:spChg>
        <pc:spChg chg="add mod">
          <ac:chgData name="Bathen  Marianne" userId="40032b85-13f4-4a3d-a3f5-3dc67848b475" providerId="ADAL" clId="{7DB5F17D-27F9-461A-8489-02E4B83E7B5F}" dt="2024-01-01T14:16:06.721" v="3720" actId="1076"/>
          <ac:spMkLst>
            <pc:docMk/>
            <pc:sldMk cId="3902850113" sldId="291"/>
            <ac:spMk id="7" creationId="{776AE165-BBF4-164E-EE03-72DE70F31B0B}"/>
          </ac:spMkLst>
        </pc:spChg>
        <pc:spChg chg="del topLvl">
          <ac:chgData name="Bathen  Marianne" userId="40032b85-13f4-4a3d-a3f5-3dc67848b475" providerId="ADAL" clId="{7DB5F17D-27F9-461A-8489-02E4B83E7B5F}" dt="2023-12-27T15:57:18.268" v="1303" actId="478"/>
          <ac:spMkLst>
            <pc:docMk/>
            <pc:sldMk cId="3902850113" sldId="291"/>
            <ac:spMk id="8" creationId="{2A3FB27B-FCA4-41C5-8CF5-98D2F6BFF3C0}"/>
          </ac:spMkLst>
        </pc:spChg>
        <pc:spChg chg="mod">
          <ac:chgData name="Bathen  Marianne" userId="40032b85-13f4-4a3d-a3f5-3dc67848b475" providerId="ADAL" clId="{7DB5F17D-27F9-461A-8489-02E4B83E7B5F}" dt="2024-01-01T14:01:48.892" v="3357"/>
          <ac:spMkLst>
            <pc:docMk/>
            <pc:sldMk cId="3902850113" sldId="291"/>
            <ac:spMk id="8" creationId="{34E9B6E6-62B6-7F18-E110-C270B5F80039}"/>
          </ac:spMkLst>
        </pc:spChg>
        <pc:spChg chg="mod ord">
          <ac:chgData name="Bathen  Marianne" userId="40032b85-13f4-4a3d-a3f5-3dc67848b475" providerId="ADAL" clId="{7DB5F17D-27F9-461A-8489-02E4B83E7B5F}" dt="2024-01-01T14:20:48.667" v="3831" actId="1076"/>
          <ac:spMkLst>
            <pc:docMk/>
            <pc:sldMk cId="3902850113" sldId="291"/>
            <ac:spMk id="9" creationId="{8EAA20BE-6A88-4236-9A16-4C85D115BEE8}"/>
          </ac:spMkLst>
        </pc:spChg>
        <pc:spChg chg="mod">
          <ac:chgData name="Bathen  Marianne" userId="40032b85-13f4-4a3d-a3f5-3dc67848b475" providerId="ADAL" clId="{7DB5F17D-27F9-461A-8489-02E4B83E7B5F}" dt="2024-01-01T14:01:48.892" v="3357"/>
          <ac:spMkLst>
            <pc:docMk/>
            <pc:sldMk cId="3902850113" sldId="291"/>
            <ac:spMk id="10" creationId="{462AC82F-E477-FDAB-D4E9-C78757701B32}"/>
          </ac:spMkLst>
        </pc:spChg>
        <pc:spChg chg="del">
          <ac:chgData name="Bathen  Marianne" userId="40032b85-13f4-4a3d-a3f5-3dc67848b475" providerId="ADAL" clId="{7DB5F17D-27F9-461A-8489-02E4B83E7B5F}" dt="2023-12-27T15:57:32.591" v="1309" actId="478"/>
          <ac:spMkLst>
            <pc:docMk/>
            <pc:sldMk cId="3902850113" sldId="291"/>
            <ac:spMk id="10" creationId="{5D7AC234-E275-4209-A9FD-B30C7FABA6F0}"/>
          </ac:spMkLst>
        </pc:spChg>
        <pc:spChg chg="del">
          <ac:chgData name="Bathen  Marianne" userId="40032b85-13f4-4a3d-a3f5-3dc67848b475" providerId="ADAL" clId="{7DB5F17D-27F9-461A-8489-02E4B83E7B5F}" dt="2024-01-01T14:15:43.899" v="3716" actId="478"/>
          <ac:spMkLst>
            <pc:docMk/>
            <pc:sldMk cId="3902850113" sldId="291"/>
            <ac:spMk id="11" creationId="{5A30CF43-C236-4847-9BAB-E684F40DFAF9}"/>
          </ac:spMkLst>
        </pc:spChg>
        <pc:spChg chg="del mod">
          <ac:chgData name="Bathen  Marianne" userId="40032b85-13f4-4a3d-a3f5-3dc67848b475" providerId="ADAL" clId="{7DB5F17D-27F9-461A-8489-02E4B83E7B5F}" dt="2024-01-01T14:15:50.043" v="3718" actId="478"/>
          <ac:spMkLst>
            <pc:docMk/>
            <pc:sldMk cId="3902850113" sldId="291"/>
            <ac:spMk id="13" creationId="{CC3D8843-94AD-40F5-AA3C-0037BBD01C06}"/>
          </ac:spMkLst>
        </pc:spChg>
        <pc:spChg chg="del">
          <ac:chgData name="Bathen  Marianne" userId="40032b85-13f4-4a3d-a3f5-3dc67848b475" providerId="ADAL" clId="{7DB5F17D-27F9-461A-8489-02E4B83E7B5F}" dt="2024-01-01T14:15:43.899" v="3716" actId="478"/>
          <ac:spMkLst>
            <pc:docMk/>
            <pc:sldMk cId="3902850113" sldId="291"/>
            <ac:spMk id="14" creationId="{912D30FA-BFCC-467C-8F46-575F5C32F7B3}"/>
          </ac:spMkLst>
        </pc:spChg>
        <pc:grpChg chg="add del">
          <ac:chgData name="Bathen  Marianne" userId="40032b85-13f4-4a3d-a3f5-3dc67848b475" providerId="ADAL" clId="{7DB5F17D-27F9-461A-8489-02E4B83E7B5F}" dt="2023-12-27T15:57:18.268" v="1303" actId="478"/>
          <ac:grpSpMkLst>
            <pc:docMk/>
            <pc:sldMk cId="3902850113" sldId="291"/>
            <ac:grpSpMk id="3" creationId="{34BBE4AE-DE7C-4080-B8D3-1046D4603446}"/>
          </ac:grpSpMkLst>
        </pc:grpChg>
        <pc:grpChg chg="add mod">
          <ac:chgData name="Bathen  Marianne" userId="40032b85-13f4-4a3d-a3f5-3dc67848b475" providerId="ADAL" clId="{7DB5F17D-27F9-461A-8489-02E4B83E7B5F}" dt="2024-01-01T14:16:03.354" v="3719" actId="1076"/>
          <ac:grpSpMkLst>
            <pc:docMk/>
            <pc:sldMk cId="3902850113" sldId="291"/>
            <ac:grpSpMk id="3" creationId="{DA742229-2A52-FF00-D180-3E1869B62EFB}"/>
          </ac:grpSpMkLst>
        </pc:grpChg>
        <pc:picChg chg="mod">
          <ac:chgData name="Bathen  Marianne" userId="40032b85-13f4-4a3d-a3f5-3dc67848b475" providerId="ADAL" clId="{7DB5F17D-27F9-461A-8489-02E4B83E7B5F}" dt="2024-01-01T14:01:48.892" v="3357"/>
          <ac:picMkLst>
            <pc:docMk/>
            <pc:sldMk cId="3902850113" sldId="291"/>
            <ac:picMk id="4" creationId="{3CF451E4-2D3C-C14F-C221-F307C693FBC5}"/>
          </ac:picMkLst>
        </pc:picChg>
        <pc:picChg chg="del mod topLvl">
          <ac:chgData name="Bathen  Marianne" userId="40032b85-13f4-4a3d-a3f5-3dc67848b475" providerId="ADAL" clId="{7DB5F17D-27F9-461A-8489-02E4B83E7B5F}" dt="2024-01-01T14:01:43.324" v="3356" actId="478"/>
          <ac:picMkLst>
            <pc:docMk/>
            <pc:sldMk cId="3902850113" sldId="291"/>
            <ac:picMk id="12" creationId="{834A08B4-ED68-4FB5-A4AB-F808419B8688}"/>
          </ac:picMkLst>
        </pc:picChg>
      </pc:sldChg>
      <pc:sldChg chg="addSp delSp modSp add del mod modClrScheme modShow chgLayout">
        <pc:chgData name="Bathen  Marianne" userId="40032b85-13f4-4a3d-a3f5-3dc67848b475" providerId="ADAL" clId="{7DB5F17D-27F9-461A-8489-02E4B83E7B5F}" dt="2024-01-01T14:01:56.888" v="3359" actId="47"/>
        <pc:sldMkLst>
          <pc:docMk/>
          <pc:sldMk cId="2304506515" sldId="292"/>
        </pc:sldMkLst>
        <pc:spChg chg="add del mod ord">
          <ac:chgData name="Bathen  Marianne" userId="40032b85-13f4-4a3d-a3f5-3dc67848b475" providerId="ADAL" clId="{7DB5F17D-27F9-461A-8489-02E4B83E7B5F}" dt="2023-12-27T15:57:39.681" v="1312" actId="478"/>
          <ac:spMkLst>
            <pc:docMk/>
            <pc:sldMk cId="2304506515" sldId="292"/>
            <ac:spMk id="3" creationId="{B1650DB5-DFCD-6CD8-8099-B13BB4504709}"/>
          </ac:spMkLst>
        </pc:spChg>
        <pc:spChg chg="del mod ord">
          <ac:chgData name="Bathen  Marianne" userId="40032b85-13f4-4a3d-a3f5-3dc67848b475" providerId="ADAL" clId="{7DB5F17D-27F9-461A-8489-02E4B83E7B5F}" dt="2023-12-27T15:57:53.091" v="1315" actId="478"/>
          <ac:spMkLst>
            <pc:docMk/>
            <pc:sldMk cId="2304506515" sldId="292"/>
            <ac:spMk id="4" creationId="{E315E6CB-FB5E-41CD-A280-7737571476B6}"/>
          </ac:spMkLst>
        </pc:spChg>
        <pc:spChg chg="mod ord">
          <ac:chgData name="Bathen  Marianne" userId="40032b85-13f4-4a3d-a3f5-3dc67848b475" providerId="ADAL" clId="{7DB5F17D-27F9-461A-8489-02E4B83E7B5F}" dt="2023-12-27T15:57:37.435" v="1311" actId="700"/>
          <ac:spMkLst>
            <pc:docMk/>
            <pc:sldMk cId="2304506515" sldId="292"/>
            <ac:spMk id="5" creationId="{0CA96FE4-DE46-4017-9F26-8DC31F695D5F}"/>
          </ac:spMkLst>
        </pc:spChg>
        <pc:spChg chg="add del mod">
          <ac:chgData name="Bathen  Marianne" userId="40032b85-13f4-4a3d-a3f5-3dc67848b475" providerId="ADAL" clId="{7DB5F17D-27F9-461A-8489-02E4B83E7B5F}" dt="2023-12-27T15:57:50.762" v="1314"/>
          <ac:spMkLst>
            <pc:docMk/>
            <pc:sldMk cId="2304506515" sldId="292"/>
            <ac:spMk id="6" creationId="{240714AF-569A-3CE9-7CBF-74DA6AF77D5A}"/>
          </ac:spMkLst>
        </pc:spChg>
        <pc:spChg chg="mod ord">
          <ac:chgData name="Bathen  Marianne" userId="40032b85-13f4-4a3d-a3f5-3dc67848b475" providerId="ADAL" clId="{7DB5F17D-27F9-461A-8489-02E4B83E7B5F}" dt="2023-12-27T15:57:37.435" v="1311" actId="700"/>
          <ac:spMkLst>
            <pc:docMk/>
            <pc:sldMk cId="2304506515" sldId="292"/>
            <ac:spMk id="7" creationId="{723D6C6A-C382-4120-8AC9-CE5212358CAA}"/>
          </ac:spMkLst>
        </pc:spChg>
      </pc:sldChg>
      <pc:sldChg chg="addSp delSp modSp add del mod modClrScheme chgLayout">
        <pc:chgData name="Bathen  Marianne" userId="40032b85-13f4-4a3d-a3f5-3dc67848b475" providerId="ADAL" clId="{7DB5F17D-27F9-461A-8489-02E4B83E7B5F}" dt="2024-01-01T14:23:40.304" v="3887" actId="47"/>
        <pc:sldMkLst>
          <pc:docMk/>
          <pc:sldMk cId="4284365206" sldId="294"/>
        </pc:sldMkLst>
        <pc:spChg chg="mod ord">
          <ac:chgData name="Bathen  Marianne" userId="40032b85-13f4-4a3d-a3f5-3dc67848b475" providerId="ADAL" clId="{7DB5F17D-27F9-461A-8489-02E4B83E7B5F}" dt="2023-12-27T15:58:12.347" v="1321" actId="700"/>
          <ac:spMkLst>
            <pc:docMk/>
            <pc:sldMk cId="4284365206" sldId="294"/>
            <ac:spMk id="2" creationId="{A7CA13FE-7A13-4ED3-8196-74CAF963149C}"/>
          </ac:spMkLst>
        </pc:spChg>
        <pc:spChg chg="add del mod ord">
          <ac:chgData name="Bathen  Marianne" userId="40032b85-13f4-4a3d-a3f5-3dc67848b475" providerId="ADAL" clId="{7DB5F17D-27F9-461A-8489-02E4B83E7B5F}" dt="2023-12-27T15:58:19.908" v="1322" actId="478"/>
          <ac:spMkLst>
            <pc:docMk/>
            <pc:sldMk cId="4284365206" sldId="294"/>
            <ac:spMk id="3" creationId="{CAB82417-8F50-F456-CE25-7752B5354346}"/>
          </ac:spMkLst>
        </pc:spChg>
        <pc:spChg chg="del mod ord">
          <ac:chgData name="Bathen  Marianne" userId="40032b85-13f4-4a3d-a3f5-3dc67848b475" providerId="ADAL" clId="{7DB5F17D-27F9-461A-8489-02E4B83E7B5F}" dt="2023-12-27T15:58:26.522" v="1325" actId="478"/>
          <ac:spMkLst>
            <pc:docMk/>
            <pc:sldMk cId="4284365206" sldId="294"/>
            <ac:spMk id="4" creationId="{D787F48E-4D49-40AE-A9FC-A27213E0B0E5}"/>
          </ac:spMkLst>
        </pc:spChg>
        <pc:spChg chg="add mod">
          <ac:chgData name="Bathen  Marianne" userId="40032b85-13f4-4a3d-a3f5-3dc67848b475" providerId="ADAL" clId="{7DB5F17D-27F9-461A-8489-02E4B83E7B5F}" dt="2023-12-27T15:58:26.849" v="1326"/>
          <ac:spMkLst>
            <pc:docMk/>
            <pc:sldMk cId="4284365206" sldId="294"/>
            <ac:spMk id="5" creationId="{4218DE00-579F-87EB-4C46-C5D7A2094045}"/>
          </ac:spMkLst>
        </pc:spChg>
        <pc:spChg chg="mod ord">
          <ac:chgData name="Bathen  Marianne" userId="40032b85-13f4-4a3d-a3f5-3dc67848b475" providerId="ADAL" clId="{7DB5F17D-27F9-461A-8489-02E4B83E7B5F}" dt="2023-12-27T15:58:12.347" v="1321" actId="700"/>
          <ac:spMkLst>
            <pc:docMk/>
            <pc:sldMk cId="4284365206" sldId="294"/>
            <ac:spMk id="6" creationId="{08DF25AC-71F5-49EF-B424-0872223A925D}"/>
          </ac:spMkLst>
        </pc:spChg>
        <pc:spChg chg="del">
          <ac:chgData name="Bathen  Marianne" userId="40032b85-13f4-4a3d-a3f5-3dc67848b475" providerId="ADAL" clId="{7DB5F17D-27F9-461A-8489-02E4B83E7B5F}" dt="2023-12-27T15:58:26.522" v="1325" actId="478"/>
          <ac:spMkLst>
            <pc:docMk/>
            <pc:sldMk cId="4284365206" sldId="294"/>
            <ac:spMk id="7" creationId="{6DEE5A22-199A-48BC-8F68-7A9063B37C59}"/>
          </ac:spMkLst>
        </pc:spChg>
        <pc:graphicFrameChg chg="del mod">
          <ac:chgData name="Bathen  Marianne" userId="40032b85-13f4-4a3d-a3f5-3dc67848b475" providerId="ADAL" clId="{7DB5F17D-27F9-461A-8489-02E4B83E7B5F}" dt="2024-01-01T14:23:37.776" v="3886" actId="21"/>
          <ac:graphicFrameMkLst>
            <pc:docMk/>
            <pc:sldMk cId="4284365206" sldId="294"/>
            <ac:graphicFrameMk id="11" creationId="{E3159F0E-FAA4-4C22-B239-E8FE14C3FCE9}"/>
          </ac:graphicFrameMkLst>
        </pc:graphicFrameChg>
        <pc:picChg chg="mod">
          <ac:chgData name="Bathen  Marianne" userId="40032b85-13f4-4a3d-a3f5-3dc67848b475" providerId="ADAL" clId="{7DB5F17D-27F9-461A-8489-02E4B83E7B5F}" dt="2023-12-27T15:58:21.844" v="1323" actId="1076"/>
          <ac:picMkLst>
            <pc:docMk/>
            <pc:sldMk cId="4284365206" sldId="294"/>
            <ac:picMk id="9" creationId="{45464395-B333-45B0-BD0D-3546213C9FBA}"/>
          </ac:picMkLst>
        </pc:picChg>
      </pc:sldChg>
      <pc:sldChg chg="modSp add mod ord modClrScheme chgLayout">
        <pc:chgData name="Bathen  Marianne" userId="40032b85-13f4-4a3d-a3f5-3dc67848b475" providerId="ADAL" clId="{7DB5F17D-27F9-461A-8489-02E4B83E7B5F}" dt="2023-12-27T15:50:07.224" v="879"/>
        <pc:sldMkLst>
          <pc:docMk/>
          <pc:sldMk cId="1844022698" sldId="296"/>
        </pc:sldMkLst>
        <pc:spChg chg="mod ord">
          <ac:chgData name="Bathen  Marianne" userId="40032b85-13f4-4a3d-a3f5-3dc67848b475" providerId="ADAL" clId="{7DB5F17D-27F9-461A-8489-02E4B83E7B5F}" dt="2023-12-27T15:46:25.997" v="841" actId="700"/>
          <ac:spMkLst>
            <pc:docMk/>
            <pc:sldMk cId="1844022698" sldId="296"/>
            <ac:spMk id="2" creationId="{4E3AEFB0-DF65-470A-9DFB-921D62F7EC1E}"/>
          </ac:spMkLst>
        </pc:spChg>
        <pc:spChg chg="mod ord">
          <ac:chgData name="Bathen  Marianne" userId="40032b85-13f4-4a3d-a3f5-3dc67848b475" providerId="ADAL" clId="{7DB5F17D-27F9-461A-8489-02E4B83E7B5F}" dt="2023-12-27T15:46:25.997" v="841" actId="700"/>
          <ac:spMkLst>
            <pc:docMk/>
            <pc:sldMk cId="1844022698" sldId="296"/>
            <ac:spMk id="4" creationId="{67FF374F-0361-4C2A-B5B7-C449409E7139}"/>
          </ac:spMkLst>
        </pc:spChg>
        <pc:spChg chg="mod ord">
          <ac:chgData name="Bathen  Marianne" userId="40032b85-13f4-4a3d-a3f5-3dc67848b475" providerId="ADAL" clId="{7DB5F17D-27F9-461A-8489-02E4B83E7B5F}" dt="2023-12-27T15:46:25.997" v="841" actId="700"/>
          <ac:spMkLst>
            <pc:docMk/>
            <pc:sldMk cId="1844022698" sldId="296"/>
            <ac:spMk id="5" creationId="{65800C50-1055-419B-93E0-F80C30B6E8D8}"/>
          </ac:spMkLst>
        </pc:spChg>
        <pc:spChg chg="mod">
          <ac:chgData name="Bathen  Marianne" userId="40032b85-13f4-4a3d-a3f5-3dc67848b475" providerId="ADAL" clId="{7DB5F17D-27F9-461A-8489-02E4B83E7B5F}" dt="2023-12-27T15:49:35.639" v="877" actId="114"/>
          <ac:spMkLst>
            <pc:docMk/>
            <pc:sldMk cId="1844022698" sldId="296"/>
            <ac:spMk id="7" creationId="{42D43540-4168-46AD-915C-2CB9AC7BE1B0}"/>
          </ac:spMkLst>
        </pc:spChg>
        <pc:spChg chg="mod">
          <ac:chgData name="Bathen  Marianne" userId="40032b85-13f4-4a3d-a3f5-3dc67848b475" providerId="ADAL" clId="{7DB5F17D-27F9-461A-8489-02E4B83E7B5F}" dt="2023-12-27T15:49:27.568" v="873" actId="403"/>
          <ac:spMkLst>
            <pc:docMk/>
            <pc:sldMk cId="1844022698" sldId="296"/>
            <ac:spMk id="8" creationId="{F8DB530E-6DDA-4AD4-8D06-D3FA70FC72A8}"/>
          </ac:spMkLst>
        </pc:spChg>
        <pc:graphicFrameChg chg="mod ord">
          <ac:chgData name="Bathen  Marianne" userId="40032b85-13f4-4a3d-a3f5-3dc67848b475" providerId="ADAL" clId="{7DB5F17D-27F9-461A-8489-02E4B83E7B5F}" dt="2023-12-27T15:49:22.644" v="871" actId="1076"/>
          <ac:graphicFrameMkLst>
            <pc:docMk/>
            <pc:sldMk cId="1844022698" sldId="296"/>
            <ac:graphicFrameMk id="6" creationId="{27D3369E-4F00-42B3-9D86-9E8551B57951}"/>
          </ac:graphicFrameMkLst>
        </pc:graphicFrameChg>
      </pc:sldChg>
      <pc:sldChg chg="modSp del modAnim">
        <pc:chgData name="Bathen  Marianne" userId="40032b85-13f4-4a3d-a3f5-3dc67848b475" providerId="ADAL" clId="{7DB5F17D-27F9-461A-8489-02E4B83E7B5F}" dt="2024-01-01T13:03:30.599" v="1450" actId="47"/>
        <pc:sldMkLst>
          <pc:docMk/>
          <pc:sldMk cId="3574728391" sldId="334"/>
        </pc:sldMkLst>
        <pc:spChg chg="mod">
          <ac:chgData name="Bathen  Marianne" userId="40032b85-13f4-4a3d-a3f5-3dc67848b475" providerId="ADAL" clId="{7DB5F17D-27F9-461A-8489-02E4B83E7B5F}" dt="2023-12-27T15:32:32.015" v="317" actId="113"/>
          <ac:spMkLst>
            <pc:docMk/>
            <pc:sldMk cId="3574728391" sldId="334"/>
            <ac:spMk id="8" creationId="{47496EF9-B367-2148-F036-210D33D792A9}"/>
          </ac:spMkLst>
        </pc:spChg>
      </pc:sldChg>
      <pc:sldChg chg="ord">
        <pc:chgData name="Bathen  Marianne" userId="40032b85-13f4-4a3d-a3f5-3dc67848b475" providerId="ADAL" clId="{7DB5F17D-27F9-461A-8489-02E4B83E7B5F}" dt="2023-12-27T15:28:20.080" v="303"/>
        <pc:sldMkLst>
          <pc:docMk/>
          <pc:sldMk cId="2438671166" sldId="344"/>
        </pc:sldMkLst>
      </pc:sldChg>
      <pc:sldChg chg="del ord">
        <pc:chgData name="Bathen  Marianne" userId="40032b85-13f4-4a3d-a3f5-3dc67848b475" providerId="ADAL" clId="{7DB5F17D-27F9-461A-8489-02E4B83E7B5F}" dt="2023-12-27T15:29:00.162" v="314" actId="47"/>
        <pc:sldMkLst>
          <pc:docMk/>
          <pc:sldMk cId="3198297615" sldId="347"/>
        </pc:sldMkLst>
      </pc:sldChg>
      <pc:sldChg chg="addSp modSp mod">
        <pc:chgData name="Bathen  Marianne" userId="40032b85-13f4-4a3d-a3f5-3dc67848b475" providerId="ADAL" clId="{7DB5F17D-27F9-461A-8489-02E4B83E7B5F}" dt="2024-01-01T13:00:30.467" v="1447" actId="1076"/>
        <pc:sldMkLst>
          <pc:docMk/>
          <pc:sldMk cId="3758761258" sldId="349"/>
        </pc:sldMkLst>
        <pc:spChg chg="add mod">
          <ac:chgData name="Bathen  Marianne" userId="40032b85-13f4-4a3d-a3f5-3dc67848b475" providerId="ADAL" clId="{7DB5F17D-27F9-461A-8489-02E4B83E7B5F}" dt="2024-01-01T13:00:30.467" v="1447" actId="1076"/>
          <ac:spMkLst>
            <pc:docMk/>
            <pc:sldMk cId="3758761258" sldId="349"/>
            <ac:spMk id="2" creationId="{189E40BA-2A79-C67E-68DD-F9FBE384AECB}"/>
          </ac:spMkLst>
        </pc:spChg>
      </pc:sldChg>
      <pc:sldChg chg="del">
        <pc:chgData name="Bathen  Marianne" userId="40032b85-13f4-4a3d-a3f5-3dc67848b475" providerId="ADAL" clId="{7DB5F17D-27F9-461A-8489-02E4B83E7B5F}" dt="2023-12-27T15:28:28.185" v="308" actId="47"/>
        <pc:sldMkLst>
          <pc:docMk/>
          <pc:sldMk cId="1680912862" sldId="350"/>
        </pc:sldMkLst>
      </pc:sldChg>
      <pc:sldChg chg="del">
        <pc:chgData name="Bathen  Marianne" userId="40032b85-13f4-4a3d-a3f5-3dc67848b475" providerId="ADAL" clId="{7DB5F17D-27F9-461A-8489-02E4B83E7B5F}" dt="2023-12-27T15:28:30.924" v="309" actId="47"/>
        <pc:sldMkLst>
          <pc:docMk/>
          <pc:sldMk cId="3015078352" sldId="351"/>
        </pc:sldMkLst>
      </pc:sldChg>
      <pc:sldChg chg="del">
        <pc:chgData name="Bathen  Marianne" userId="40032b85-13f4-4a3d-a3f5-3dc67848b475" providerId="ADAL" clId="{7DB5F17D-27F9-461A-8489-02E4B83E7B5F}" dt="2023-12-27T15:28:31.315" v="310" actId="47"/>
        <pc:sldMkLst>
          <pc:docMk/>
          <pc:sldMk cId="2418705085" sldId="352"/>
        </pc:sldMkLst>
      </pc:sldChg>
      <pc:sldChg chg="del">
        <pc:chgData name="Bathen  Marianne" userId="40032b85-13f4-4a3d-a3f5-3dc67848b475" providerId="ADAL" clId="{7DB5F17D-27F9-461A-8489-02E4B83E7B5F}" dt="2023-12-27T15:28:47.486" v="313" actId="47"/>
        <pc:sldMkLst>
          <pc:docMk/>
          <pc:sldMk cId="3338996867" sldId="355"/>
        </pc:sldMkLst>
      </pc:sldChg>
      <pc:sldChg chg="del">
        <pc:chgData name="Bathen  Marianne" userId="40032b85-13f4-4a3d-a3f5-3dc67848b475" providerId="ADAL" clId="{7DB5F17D-27F9-461A-8489-02E4B83E7B5F}" dt="2023-12-27T15:28:47.486" v="313" actId="47"/>
        <pc:sldMkLst>
          <pc:docMk/>
          <pc:sldMk cId="3287057552" sldId="358"/>
        </pc:sldMkLst>
      </pc:sldChg>
      <pc:sldChg chg="del">
        <pc:chgData name="Bathen  Marianne" userId="40032b85-13f4-4a3d-a3f5-3dc67848b475" providerId="ADAL" clId="{7DB5F17D-27F9-461A-8489-02E4B83E7B5F}" dt="2023-12-27T15:28:47.486" v="313" actId="47"/>
        <pc:sldMkLst>
          <pc:docMk/>
          <pc:sldMk cId="3127236890" sldId="361"/>
        </pc:sldMkLst>
      </pc:sldChg>
      <pc:sldChg chg="addSp delSp modSp add del mod modClrScheme chgLayout modNotesTx">
        <pc:chgData name="Bathen  Marianne" userId="40032b85-13f4-4a3d-a3f5-3dc67848b475" providerId="ADAL" clId="{7DB5F17D-27F9-461A-8489-02E4B83E7B5F}" dt="2024-01-01T13:00:50.435" v="1449" actId="2696"/>
        <pc:sldMkLst>
          <pc:docMk/>
          <pc:sldMk cId="4089924024" sldId="388"/>
        </pc:sldMkLst>
        <pc:spChg chg="mod ord">
          <ac:chgData name="Bathen  Marianne" userId="40032b85-13f4-4a3d-a3f5-3dc67848b475" providerId="ADAL" clId="{7DB5F17D-27F9-461A-8489-02E4B83E7B5F}" dt="2023-12-27T15:33:38.678" v="389" actId="700"/>
          <ac:spMkLst>
            <pc:docMk/>
            <pc:sldMk cId="4089924024" sldId="388"/>
            <ac:spMk id="2" creationId="{00000000-0000-0000-0000-000000000000}"/>
          </ac:spMkLst>
        </pc:spChg>
        <pc:spChg chg="add del mod ord">
          <ac:chgData name="Bathen  Marianne" userId="40032b85-13f4-4a3d-a3f5-3dc67848b475" providerId="ADAL" clId="{7DB5F17D-27F9-461A-8489-02E4B83E7B5F}" dt="2023-12-27T15:33:38.678" v="389" actId="700"/>
          <ac:spMkLst>
            <pc:docMk/>
            <pc:sldMk cId="4089924024" sldId="388"/>
            <ac:spMk id="3" creationId="{FB101F2E-F623-F469-EEB7-F5AEF1B03FD5}"/>
          </ac:spMkLst>
        </pc:spChg>
        <pc:spChg chg="del mod ord">
          <ac:chgData name="Bathen  Marianne" userId="40032b85-13f4-4a3d-a3f5-3dc67848b475" providerId="ADAL" clId="{7DB5F17D-27F9-461A-8489-02E4B83E7B5F}" dt="2023-12-27T15:33:33.926" v="388" actId="478"/>
          <ac:spMkLst>
            <pc:docMk/>
            <pc:sldMk cId="4089924024" sldId="388"/>
            <ac:spMk id="4" creationId="{00000000-0000-0000-0000-000000000000}"/>
          </ac:spMkLst>
        </pc:spChg>
        <pc:spChg chg="del mod ord">
          <ac:chgData name="Bathen  Marianne" userId="40032b85-13f4-4a3d-a3f5-3dc67848b475" providerId="ADAL" clId="{7DB5F17D-27F9-461A-8489-02E4B83E7B5F}" dt="2023-12-27T15:33:12.629" v="385" actId="478"/>
          <ac:spMkLst>
            <pc:docMk/>
            <pc:sldMk cId="4089924024" sldId="388"/>
            <ac:spMk id="5" creationId="{00000000-0000-0000-0000-000000000000}"/>
          </ac:spMkLst>
        </pc:spChg>
        <pc:spChg chg="mod ord">
          <ac:chgData name="Bathen  Marianne" userId="40032b85-13f4-4a3d-a3f5-3dc67848b475" providerId="ADAL" clId="{7DB5F17D-27F9-461A-8489-02E4B83E7B5F}" dt="2023-12-27T15:33:38.678" v="389" actId="700"/>
          <ac:spMkLst>
            <pc:docMk/>
            <pc:sldMk cId="4089924024" sldId="388"/>
            <ac:spMk id="7" creationId="{00000000-0000-0000-0000-000000000000}"/>
          </ac:spMkLst>
        </pc:spChg>
        <pc:spChg chg="add del mod ord">
          <ac:chgData name="Bathen  Marianne" userId="40032b85-13f4-4a3d-a3f5-3dc67848b475" providerId="ADAL" clId="{7DB5F17D-27F9-461A-8489-02E4B83E7B5F}" dt="2023-12-27T15:33:38.678" v="389" actId="700"/>
          <ac:spMkLst>
            <pc:docMk/>
            <pc:sldMk cId="4089924024" sldId="388"/>
            <ac:spMk id="9" creationId="{39164B69-C78B-5411-B69E-B9E0D66B11E5}"/>
          </ac:spMkLst>
        </pc:spChg>
        <pc:spChg chg="add del mod ord">
          <ac:chgData name="Bathen  Marianne" userId="40032b85-13f4-4a3d-a3f5-3dc67848b475" providerId="ADAL" clId="{7DB5F17D-27F9-461A-8489-02E4B83E7B5F}" dt="2023-12-27T15:33:40.971" v="390" actId="478"/>
          <ac:spMkLst>
            <pc:docMk/>
            <pc:sldMk cId="4089924024" sldId="388"/>
            <ac:spMk id="10" creationId="{032647E9-AF16-613F-6D1F-3AFD634813A7}"/>
          </ac:spMkLst>
        </pc:spChg>
        <pc:spChg chg="add del mod ord">
          <ac:chgData name="Bathen  Marianne" userId="40032b85-13f4-4a3d-a3f5-3dc67848b475" providerId="ADAL" clId="{7DB5F17D-27F9-461A-8489-02E4B83E7B5F}" dt="2023-12-27T15:33:38.678" v="389" actId="700"/>
          <ac:spMkLst>
            <pc:docMk/>
            <pc:sldMk cId="4089924024" sldId="388"/>
            <ac:spMk id="12" creationId="{D1B98F0B-6234-322D-CD3F-F91E765F3A14}"/>
          </ac:spMkLst>
        </pc:spChg>
        <pc:spChg chg="del">
          <ac:chgData name="Bathen  Marianne" userId="40032b85-13f4-4a3d-a3f5-3dc67848b475" providerId="ADAL" clId="{7DB5F17D-27F9-461A-8489-02E4B83E7B5F}" dt="2023-12-27T15:38:44.401" v="546" actId="478"/>
          <ac:spMkLst>
            <pc:docMk/>
            <pc:sldMk cId="4089924024" sldId="388"/>
            <ac:spMk id="13" creationId="{00000000-0000-0000-0000-000000000000}"/>
          </ac:spMkLst>
        </pc:spChg>
        <pc:spChg chg="add del mod ord">
          <ac:chgData name="Bathen  Marianne" userId="40032b85-13f4-4a3d-a3f5-3dc67848b475" providerId="ADAL" clId="{7DB5F17D-27F9-461A-8489-02E4B83E7B5F}" dt="2023-12-27T15:33:38.678" v="389" actId="700"/>
          <ac:spMkLst>
            <pc:docMk/>
            <pc:sldMk cId="4089924024" sldId="388"/>
            <ac:spMk id="14" creationId="{A8132CC0-0660-E652-792D-D5135B4A0666}"/>
          </ac:spMkLst>
        </pc:spChg>
        <pc:spChg chg="add del mod ord">
          <ac:chgData name="Bathen  Marianne" userId="40032b85-13f4-4a3d-a3f5-3dc67848b475" providerId="ADAL" clId="{7DB5F17D-27F9-461A-8489-02E4B83E7B5F}" dt="2023-12-27T15:33:38.678" v="389" actId="700"/>
          <ac:spMkLst>
            <pc:docMk/>
            <pc:sldMk cId="4089924024" sldId="388"/>
            <ac:spMk id="15" creationId="{E05256C2-D83D-3978-0F6D-254ACB5FE0AE}"/>
          </ac:spMkLst>
        </pc:spChg>
        <pc:spChg chg="add del mod ord">
          <ac:chgData name="Bathen  Marianne" userId="40032b85-13f4-4a3d-a3f5-3dc67848b475" providerId="ADAL" clId="{7DB5F17D-27F9-461A-8489-02E4B83E7B5F}" dt="2023-12-27T15:33:38.678" v="389" actId="700"/>
          <ac:spMkLst>
            <pc:docMk/>
            <pc:sldMk cId="4089924024" sldId="388"/>
            <ac:spMk id="16" creationId="{FAB259C6-52AC-C635-EFEB-7B981848496C}"/>
          </ac:spMkLst>
        </pc:spChg>
        <pc:spChg chg="add del mod">
          <ac:chgData name="Bathen  Marianne" userId="40032b85-13f4-4a3d-a3f5-3dc67848b475" providerId="ADAL" clId="{7DB5F17D-27F9-461A-8489-02E4B83E7B5F}" dt="2023-12-27T15:33:38.678" v="389" actId="700"/>
          <ac:spMkLst>
            <pc:docMk/>
            <pc:sldMk cId="4089924024" sldId="388"/>
            <ac:spMk id="18" creationId="{BF808D0C-6196-EC5D-E8CB-C53A0D81EE08}"/>
          </ac:spMkLst>
        </pc:spChg>
        <pc:spChg chg="add del mod">
          <ac:chgData name="Bathen  Marianne" userId="40032b85-13f4-4a3d-a3f5-3dc67848b475" providerId="ADAL" clId="{7DB5F17D-27F9-461A-8489-02E4B83E7B5F}" dt="2023-12-27T15:33:42.424" v="391" actId="478"/>
          <ac:spMkLst>
            <pc:docMk/>
            <pc:sldMk cId="4089924024" sldId="388"/>
            <ac:spMk id="20" creationId="{9F6C6B59-9753-460E-3DF0-743DB0B60D97}"/>
          </ac:spMkLst>
        </pc:spChg>
        <pc:spChg chg="add mod">
          <ac:chgData name="Bathen  Marianne" userId="40032b85-13f4-4a3d-a3f5-3dc67848b475" providerId="ADAL" clId="{7DB5F17D-27F9-461A-8489-02E4B83E7B5F}" dt="2023-12-27T15:38:11.300" v="539" actId="1076"/>
          <ac:spMkLst>
            <pc:docMk/>
            <pc:sldMk cId="4089924024" sldId="388"/>
            <ac:spMk id="21" creationId="{F9E69058-AD5D-AFA4-50F5-FC66C2E75AC8}"/>
          </ac:spMkLst>
        </pc:spChg>
        <pc:spChg chg="add mod">
          <ac:chgData name="Bathen  Marianne" userId="40032b85-13f4-4a3d-a3f5-3dc67848b475" providerId="ADAL" clId="{7DB5F17D-27F9-461A-8489-02E4B83E7B5F}" dt="2023-12-27T15:35:58.604" v="519" actId="14100"/>
          <ac:spMkLst>
            <pc:docMk/>
            <pc:sldMk cId="4089924024" sldId="388"/>
            <ac:spMk id="22" creationId="{D064154E-E39A-A110-F8AF-08E27AA07ECD}"/>
          </ac:spMkLst>
        </pc:spChg>
        <pc:spChg chg="add mod">
          <ac:chgData name="Bathen  Marianne" userId="40032b85-13f4-4a3d-a3f5-3dc67848b475" providerId="ADAL" clId="{7DB5F17D-27F9-461A-8489-02E4B83E7B5F}" dt="2023-12-27T15:38:13.411" v="540" actId="1076"/>
          <ac:spMkLst>
            <pc:docMk/>
            <pc:sldMk cId="4089924024" sldId="388"/>
            <ac:spMk id="23" creationId="{877BB501-038C-E11D-9AC3-6BFC1553FA3B}"/>
          </ac:spMkLst>
        </pc:spChg>
        <pc:spChg chg="add mod">
          <ac:chgData name="Bathen  Marianne" userId="40032b85-13f4-4a3d-a3f5-3dc67848b475" providerId="ADAL" clId="{7DB5F17D-27F9-461A-8489-02E4B83E7B5F}" dt="2023-12-27T15:38:55.437" v="578" actId="20577"/>
          <ac:spMkLst>
            <pc:docMk/>
            <pc:sldMk cId="4089924024" sldId="388"/>
            <ac:spMk id="24" creationId="{D86D57FF-BF06-5B70-944F-3C737735D988}"/>
          </ac:spMkLst>
        </pc:spChg>
        <pc:spChg chg="add mod">
          <ac:chgData name="Bathen  Marianne" userId="40032b85-13f4-4a3d-a3f5-3dc67848b475" providerId="ADAL" clId="{7DB5F17D-27F9-461A-8489-02E4B83E7B5F}" dt="2023-12-27T15:40:42.124" v="625" actId="1076"/>
          <ac:spMkLst>
            <pc:docMk/>
            <pc:sldMk cId="4089924024" sldId="388"/>
            <ac:spMk id="25" creationId="{45C6F5A6-4094-26B1-674F-E0CBE4622E98}"/>
          </ac:spMkLst>
        </pc:spChg>
        <pc:spChg chg="add mod">
          <ac:chgData name="Bathen  Marianne" userId="40032b85-13f4-4a3d-a3f5-3dc67848b475" providerId="ADAL" clId="{7DB5F17D-27F9-461A-8489-02E4B83E7B5F}" dt="2023-12-27T15:41:06.986" v="671" actId="20577"/>
          <ac:spMkLst>
            <pc:docMk/>
            <pc:sldMk cId="4089924024" sldId="388"/>
            <ac:spMk id="28" creationId="{2DC04B1C-B541-4E3E-2F89-26EF1C0AF5D7}"/>
          </ac:spMkLst>
        </pc:spChg>
        <pc:picChg chg="mod">
          <ac:chgData name="Bathen  Marianne" userId="40032b85-13f4-4a3d-a3f5-3dc67848b475" providerId="ADAL" clId="{7DB5F17D-27F9-461A-8489-02E4B83E7B5F}" dt="2023-12-27T15:38:11.300" v="539" actId="1076"/>
          <ac:picMkLst>
            <pc:docMk/>
            <pc:sldMk cId="4089924024" sldId="388"/>
            <ac:picMk id="8" creationId="{00000000-0000-0000-0000-000000000000}"/>
          </ac:picMkLst>
        </pc:picChg>
        <pc:picChg chg="mod">
          <ac:chgData name="Bathen  Marianne" userId="40032b85-13f4-4a3d-a3f5-3dc67848b475" providerId="ADAL" clId="{7DB5F17D-27F9-461A-8489-02E4B83E7B5F}" dt="2023-12-27T15:35:34.574" v="457" actId="1076"/>
          <ac:picMkLst>
            <pc:docMk/>
            <pc:sldMk cId="4089924024" sldId="388"/>
            <ac:picMk id="11" creationId="{00000000-0000-0000-0000-000000000000}"/>
          </ac:picMkLst>
        </pc:picChg>
        <pc:picChg chg="add mod">
          <ac:chgData name="Bathen  Marianne" userId="40032b85-13f4-4a3d-a3f5-3dc67848b475" providerId="ADAL" clId="{7DB5F17D-27F9-461A-8489-02E4B83E7B5F}" dt="2023-12-27T15:40:45.309" v="628" actId="1076"/>
          <ac:picMkLst>
            <pc:docMk/>
            <pc:sldMk cId="4089924024" sldId="388"/>
            <ac:picMk id="27" creationId="{0088C961-398E-8E3D-812D-7B6DF4C75083}"/>
          </ac:picMkLst>
        </pc:picChg>
        <pc:picChg chg="add mod">
          <ac:chgData name="Bathen  Marianne" userId="40032b85-13f4-4a3d-a3f5-3dc67848b475" providerId="ADAL" clId="{7DB5F17D-27F9-461A-8489-02E4B83E7B5F}" dt="2023-12-27T15:38:13.411" v="540" actId="1076"/>
          <ac:picMkLst>
            <pc:docMk/>
            <pc:sldMk cId="4089924024" sldId="388"/>
            <ac:picMk id="1026" creationId="{67873401-243F-2A14-56B9-06053360813D}"/>
          </ac:picMkLst>
        </pc:picChg>
        <pc:picChg chg="add mod">
          <ac:chgData name="Bathen  Marianne" userId="40032b85-13f4-4a3d-a3f5-3dc67848b475" providerId="ADAL" clId="{7DB5F17D-27F9-461A-8489-02E4B83E7B5F}" dt="2023-12-27T15:38:42.100" v="545" actId="1076"/>
          <ac:picMkLst>
            <pc:docMk/>
            <pc:sldMk cId="4089924024" sldId="388"/>
            <ac:picMk id="1028" creationId="{CB51892C-39BF-A5FB-A85E-7D456357361F}"/>
          </ac:picMkLst>
        </pc:picChg>
        <pc:picChg chg="add mod">
          <ac:chgData name="Bathen  Marianne" userId="40032b85-13f4-4a3d-a3f5-3dc67848b475" providerId="ADAL" clId="{7DB5F17D-27F9-461A-8489-02E4B83E7B5F}" dt="2023-12-27T15:40:42.124" v="625" actId="1076"/>
          <ac:picMkLst>
            <pc:docMk/>
            <pc:sldMk cId="4089924024" sldId="388"/>
            <ac:picMk id="1030" creationId="{38828A3E-60CC-3F6E-2FA5-CBD005E60400}"/>
          </ac:picMkLst>
        </pc:picChg>
      </pc:sldChg>
      <pc:sldChg chg="del">
        <pc:chgData name="Bathen  Marianne" userId="40032b85-13f4-4a3d-a3f5-3dc67848b475" providerId="ADAL" clId="{7DB5F17D-27F9-461A-8489-02E4B83E7B5F}" dt="2023-12-27T15:28:24.246" v="306" actId="47"/>
        <pc:sldMkLst>
          <pc:docMk/>
          <pc:sldMk cId="4191799083" sldId="421"/>
        </pc:sldMkLst>
      </pc:sldChg>
      <pc:sldChg chg="ord">
        <pc:chgData name="Bathen  Marianne" userId="40032b85-13f4-4a3d-a3f5-3dc67848b475" providerId="ADAL" clId="{7DB5F17D-27F9-461A-8489-02E4B83E7B5F}" dt="2023-12-27T15:28:15.422" v="301"/>
        <pc:sldMkLst>
          <pc:docMk/>
          <pc:sldMk cId="1717199160" sldId="422"/>
        </pc:sldMkLst>
      </pc:sldChg>
      <pc:sldChg chg="del">
        <pc:chgData name="Bathen  Marianne" userId="40032b85-13f4-4a3d-a3f5-3dc67848b475" providerId="ADAL" clId="{7DB5F17D-27F9-461A-8489-02E4B83E7B5F}" dt="2023-12-27T15:28:47.486" v="313" actId="47"/>
        <pc:sldMkLst>
          <pc:docMk/>
          <pc:sldMk cId="2339821354" sldId="423"/>
        </pc:sldMkLst>
      </pc:sldChg>
      <pc:sldChg chg="addSp delSp modSp new mod ord">
        <pc:chgData name="Bathen  Marianne" userId="40032b85-13f4-4a3d-a3f5-3dc67848b475" providerId="ADAL" clId="{7DB5F17D-27F9-461A-8489-02E4B83E7B5F}" dt="2023-12-27T15:42:05.297" v="677"/>
        <pc:sldMkLst>
          <pc:docMk/>
          <pc:sldMk cId="2448421116" sldId="424"/>
        </pc:sldMkLst>
        <pc:spChg chg="mod">
          <ac:chgData name="Bathen  Marianne" userId="40032b85-13f4-4a3d-a3f5-3dc67848b475" providerId="ADAL" clId="{7DB5F17D-27F9-461A-8489-02E4B83E7B5F}" dt="2023-12-27T15:28:09.087" v="299" actId="20577"/>
          <ac:spMkLst>
            <pc:docMk/>
            <pc:sldMk cId="2448421116" sldId="424"/>
            <ac:spMk id="3" creationId="{EAFB97A7-02EB-0627-092F-4DBADFB8405C}"/>
          </ac:spMkLst>
        </pc:spChg>
        <pc:spChg chg="del">
          <ac:chgData name="Bathen  Marianne" userId="40032b85-13f4-4a3d-a3f5-3dc67848b475" providerId="ADAL" clId="{7DB5F17D-27F9-461A-8489-02E4B83E7B5F}" dt="2023-12-27T15:26:50.775" v="137" actId="1032"/>
          <ac:spMkLst>
            <pc:docMk/>
            <pc:sldMk cId="2448421116" sldId="424"/>
            <ac:spMk id="4" creationId="{533782C2-D70C-6E3E-28C9-E4FA760D0DB0}"/>
          </ac:spMkLst>
        </pc:spChg>
        <pc:graphicFrameChg chg="add mod modGraphic">
          <ac:chgData name="Bathen  Marianne" userId="40032b85-13f4-4a3d-a3f5-3dc67848b475" providerId="ADAL" clId="{7DB5F17D-27F9-461A-8489-02E4B83E7B5F}" dt="2023-12-27T15:42:05.297" v="677"/>
          <ac:graphicFrameMkLst>
            <pc:docMk/>
            <pc:sldMk cId="2448421116" sldId="424"/>
            <ac:graphicFrameMk id="5" creationId="{C8D6E063-545B-993E-E6D1-71CED8A67EBD}"/>
          </ac:graphicFrameMkLst>
        </pc:graphicFrameChg>
      </pc:sldChg>
      <pc:sldChg chg="modSp add">
        <pc:chgData name="Bathen  Marianne" userId="40032b85-13f4-4a3d-a3f5-3dc67848b475" providerId="ADAL" clId="{7DB5F17D-27F9-461A-8489-02E4B83E7B5F}" dt="2023-12-27T15:42:34.134" v="682"/>
        <pc:sldMkLst>
          <pc:docMk/>
          <pc:sldMk cId="4189987177" sldId="425"/>
        </pc:sldMkLst>
        <pc:graphicFrameChg chg="mod">
          <ac:chgData name="Bathen  Marianne" userId="40032b85-13f4-4a3d-a3f5-3dc67848b475" providerId="ADAL" clId="{7DB5F17D-27F9-461A-8489-02E4B83E7B5F}" dt="2023-12-27T15:42:34.134" v="682"/>
          <ac:graphicFrameMkLst>
            <pc:docMk/>
            <pc:sldMk cId="4189987177" sldId="425"/>
            <ac:graphicFrameMk id="5" creationId="{C8D6E063-545B-993E-E6D1-71CED8A67EBD}"/>
          </ac:graphicFrameMkLst>
        </pc:graphicFrameChg>
      </pc:sldChg>
      <pc:sldChg chg="modSp add ord">
        <pc:chgData name="Bathen  Marianne" userId="40032b85-13f4-4a3d-a3f5-3dc67848b475" providerId="ADAL" clId="{7DB5F17D-27F9-461A-8489-02E4B83E7B5F}" dt="2023-12-27T15:43:04.721" v="690"/>
        <pc:sldMkLst>
          <pc:docMk/>
          <pc:sldMk cId="2195131691" sldId="426"/>
        </pc:sldMkLst>
        <pc:graphicFrameChg chg="mod">
          <ac:chgData name="Bathen  Marianne" userId="40032b85-13f4-4a3d-a3f5-3dc67848b475" providerId="ADAL" clId="{7DB5F17D-27F9-461A-8489-02E4B83E7B5F}" dt="2023-12-27T15:42:52.075" v="686"/>
          <ac:graphicFrameMkLst>
            <pc:docMk/>
            <pc:sldMk cId="2195131691" sldId="426"/>
            <ac:graphicFrameMk id="5" creationId="{C8D6E063-545B-993E-E6D1-71CED8A67EBD}"/>
          </ac:graphicFrameMkLst>
        </pc:graphicFrameChg>
      </pc:sldChg>
      <pc:sldChg chg="modSp add ord">
        <pc:chgData name="Bathen  Marianne" userId="40032b85-13f4-4a3d-a3f5-3dc67848b475" providerId="ADAL" clId="{7DB5F17D-27F9-461A-8489-02E4B83E7B5F}" dt="2023-12-27T15:43:04.721" v="690"/>
        <pc:sldMkLst>
          <pc:docMk/>
          <pc:sldMk cId="3974813588" sldId="427"/>
        </pc:sldMkLst>
        <pc:graphicFrameChg chg="mod">
          <ac:chgData name="Bathen  Marianne" userId="40032b85-13f4-4a3d-a3f5-3dc67848b475" providerId="ADAL" clId="{7DB5F17D-27F9-461A-8489-02E4B83E7B5F}" dt="2023-12-27T15:42:59.958" v="688"/>
          <ac:graphicFrameMkLst>
            <pc:docMk/>
            <pc:sldMk cId="3974813588" sldId="427"/>
            <ac:graphicFrameMk id="5" creationId="{C8D6E063-545B-993E-E6D1-71CED8A67EBD}"/>
          </ac:graphicFrameMkLst>
        </pc:graphicFrameChg>
      </pc:sldChg>
      <pc:sldChg chg="modSp new del mod">
        <pc:chgData name="Bathen  Marianne" userId="40032b85-13f4-4a3d-a3f5-3dc67848b475" providerId="ADAL" clId="{7DB5F17D-27F9-461A-8489-02E4B83E7B5F}" dt="2023-12-27T15:45:48.598" v="730" actId="47"/>
        <pc:sldMkLst>
          <pc:docMk/>
          <pc:sldMk cId="2056642792" sldId="428"/>
        </pc:sldMkLst>
        <pc:spChg chg="mod">
          <ac:chgData name="Bathen  Marianne" userId="40032b85-13f4-4a3d-a3f5-3dc67848b475" providerId="ADAL" clId="{7DB5F17D-27F9-461A-8489-02E4B83E7B5F}" dt="2023-12-27T15:45:22.365" v="729" actId="20577"/>
          <ac:spMkLst>
            <pc:docMk/>
            <pc:sldMk cId="2056642792" sldId="428"/>
            <ac:spMk id="3" creationId="{263CEB2C-2F11-2AC7-7DF1-453AB48F7D69}"/>
          </ac:spMkLst>
        </pc:spChg>
      </pc:sldChg>
      <pc:sldChg chg="modSp new del mod">
        <pc:chgData name="Bathen  Marianne" userId="40032b85-13f4-4a3d-a3f5-3dc67848b475" providerId="ADAL" clId="{7DB5F17D-27F9-461A-8489-02E4B83E7B5F}" dt="2024-01-01T13:40:32.946" v="2268" actId="47"/>
        <pc:sldMkLst>
          <pc:docMk/>
          <pc:sldMk cId="2592834658" sldId="428"/>
        </pc:sldMkLst>
        <pc:spChg chg="mod">
          <ac:chgData name="Bathen  Marianne" userId="40032b85-13f4-4a3d-a3f5-3dc67848b475" providerId="ADAL" clId="{7DB5F17D-27F9-461A-8489-02E4B83E7B5F}" dt="2023-12-27T15:56:10.295" v="1280" actId="20577"/>
          <ac:spMkLst>
            <pc:docMk/>
            <pc:sldMk cId="2592834658" sldId="428"/>
            <ac:spMk id="3" creationId="{BA70D1B6-AB32-8697-71B1-DD65B8C96458}"/>
          </ac:spMkLst>
        </pc:spChg>
      </pc:sldChg>
      <pc:sldChg chg="new del">
        <pc:chgData name="Bathen  Marianne" userId="40032b85-13f4-4a3d-a3f5-3dc67848b475" providerId="ADAL" clId="{7DB5F17D-27F9-461A-8489-02E4B83E7B5F}" dt="2023-12-27T15:45:55.430" v="732" actId="47"/>
        <pc:sldMkLst>
          <pc:docMk/>
          <pc:sldMk cId="3146498026" sldId="428"/>
        </pc:sldMkLst>
      </pc:sldChg>
      <pc:sldChg chg="addSp delSp modSp new mod modClrScheme chgLayout">
        <pc:chgData name="Bathen  Marianne" userId="40032b85-13f4-4a3d-a3f5-3dc67848b475" providerId="ADAL" clId="{7DB5F17D-27F9-461A-8489-02E4B83E7B5F}" dt="2024-01-01T14:09:06.105" v="3436" actId="1076"/>
        <pc:sldMkLst>
          <pc:docMk/>
          <pc:sldMk cId="2773381752" sldId="429"/>
        </pc:sldMkLst>
        <pc:spChg chg="del mod ord">
          <ac:chgData name="Bathen  Marianne" userId="40032b85-13f4-4a3d-a3f5-3dc67848b475" providerId="ADAL" clId="{7DB5F17D-27F9-461A-8489-02E4B83E7B5F}" dt="2023-12-27T15:51:18.747" v="885" actId="700"/>
          <ac:spMkLst>
            <pc:docMk/>
            <pc:sldMk cId="2773381752" sldId="429"/>
            <ac:spMk id="2" creationId="{D12ECD8D-0482-94E0-AADA-A362F41D418A}"/>
          </ac:spMkLst>
        </pc:spChg>
        <pc:spChg chg="del mod ord">
          <ac:chgData name="Bathen  Marianne" userId="40032b85-13f4-4a3d-a3f5-3dc67848b475" providerId="ADAL" clId="{7DB5F17D-27F9-461A-8489-02E4B83E7B5F}" dt="2023-12-27T15:51:18.747" v="885" actId="700"/>
          <ac:spMkLst>
            <pc:docMk/>
            <pc:sldMk cId="2773381752" sldId="429"/>
            <ac:spMk id="3" creationId="{D03A6F6F-6D36-AEB5-BBC2-E6A9C43F780C}"/>
          </ac:spMkLst>
        </pc:spChg>
        <pc:spChg chg="mod ord">
          <ac:chgData name="Bathen  Marianne" userId="40032b85-13f4-4a3d-a3f5-3dc67848b475" providerId="ADAL" clId="{7DB5F17D-27F9-461A-8489-02E4B83E7B5F}" dt="2023-12-27T15:51:18.747" v="885" actId="700"/>
          <ac:spMkLst>
            <pc:docMk/>
            <pc:sldMk cId="2773381752" sldId="429"/>
            <ac:spMk id="4" creationId="{A622D5ED-2AFD-9AFF-6F7A-28825124F2F9}"/>
          </ac:spMkLst>
        </pc:spChg>
        <pc:spChg chg="del mod ord">
          <ac:chgData name="Bathen  Marianne" userId="40032b85-13f4-4a3d-a3f5-3dc67848b475" providerId="ADAL" clId="{7DB5F17D-27F9-461A-8489-02E4B83E7B5F}" dt="2024-01-01T14:06:09.113" v="3397" actId="478"/>
          <ac:spMkLst>
            <pc:docMk/>
            <pc:sldMk cId="2773381752" sldId="429"/>
            <ac:spMk id="5" creationId="{648E83E3-1112-02FD-8077-F9E3135455E5}"/>
          </ac:spMkLst>
        </pc:spChg>
        <pc:spChg chg="del">
          <ac:chgData name="Bathen  Marianne" userId="40032b85-13f4-4a3d-a3f5-3dc67848b475" providerId="ADAL" clId="{7DB5F17D-27F9-461A-8489-02E4B83E7B5F}" dt="2023-12-27T15:51:18.747" v="885" actId="700"/>
          <ac:spMkLst>
            <pc:docMk/>
            <pc:sldMk cId="2773381752" sldId="429"/>
            <ac:spMk id="6" creationId="{96CDC541-19AB-7EA2-7C22-D280E66A13F8}"/>
          </ac:spMkLst>
        </pc:spChg>
        <pc:spChg chg="del">
          <ac:chgData name="Bathen  Marianne" userId="40032b85-13f4-4a3d-a3f5-3dc67848b475" providerId="ADAL" clId="{7DB5F17D-27F9-461A-8489-02E4B83E7B5F}" dt="2023-12-27T15:51:18.747" v="885" actId="700"/>
          <ac:spMkLst>
            <pc:docMk/>
            <pc:sldMk cId="2773381752" sldId="429"/>
            <ac:spMk id="7" creationId="{8D4ECA49-F859-84AD-2E5F-D3A9990DAD70}"/>
          </ac:spMkLst>
        </pc:spChg>
        <pc:spChg chg="del">
          <ac:chgData name="Bathen  Marianne" userId="40032b85-13f4-4a3d-a3f5-3dc67848b475" providerId="ADAL" clId="{7DB5F17D-27F9-461A-8489-02E4B83E7B5F}" dt="2023-12-27T15:51:18.747" v="885" actId="700"/>
          <ac:spMkLst>
            <pc:docMk/>
            <pc:sldMk cId="2773381752" sldId="429"/>
            <ac:spMk id="8" creationId="{2164B911-2501-6B5B-E775-06C10711CE65}"/>
          </ac:spMkLst>
        </pc:spChg>
        <pc:spChg chg="add mod ord">
          <ac:chgData name="Bathen  Marianne" userId="40032b85-13f4-4a3d-a3f5-3dc67848b475" providerId="ADAL" clId="{7DB5F17D-27F9-461A-8489-02E4B83E7B5F}" dt="2024-01-01T14:08:00.557" v="3425" actId="207"/>
          <ac:spMkLst>
            <pc:docMk/>
            <pc:sldMk cId="2773381752" sldId="429"/>
            <ac:spMk id="9" creationId="{5309386D-BF8E-5DC3-7D66-1F9B304B5A6D}"/>
          </ac:spMkLst>
        </pc:spChg>
        <pc:spChg chg="add mod ord">
          <ac:chgData name="Bathen  Marianne" userId="40032b85-13f4-4a3d-a3f5-3dc67848b475" providerId="ADAL" clId="{7DB5F17D-27F9-461A-8489-02E4B83E7B5F}" dt="2024-01-01T14:09:06.105" v="3436" actId="1076"/>
          <ac:spMkLst>
            <pc:docMk/>
            <pc:sldMk cId="2773381752" sldId="429"/>
            <ac:spMk id="10" creationId="{29592AF0-2731-0B9A-DFAC-65FFC0CB3A9B}"/>
          </ac:spMkLst>
        </pc:spChg>
        <pc:picChg chg="add mod">
          <ac:chgData name="Bathen  Marianne" userId="40032b85-13f4-4a3d-a3f5-3dc67848b475" providerId="ADAL" clId="{7DB5F17D-27F9-461A-8489-02E4B83E7B5F}" dt="2024-01-01T14:07:54.645" v="3423" actId="1076"/>
          <ac:picMkLst>
            <pc:docMk/>
            <pc:sldMk cId="2773381752" sldId="429"/>
            <ac:picMk id="3" creationId="{BB8C5E7A-4C93-956C-8E9A-EF3C45CC4ED6}"/>
          </ac:picMkLst>
        </pc:picChg>
      </pc:sldChg>
      <pc:sldChg chg="addSp delSp modSp new mod">
        <pc:chgData name="Bathen  Marianne" userId="40032b85-13f4-4a3d-a3f5-3dc67848b475" providerId="ADAL" clId="{7DB5F17D-27F9-461A-8489-02E4B83E7B5F}" dt="2024-01-01T13:39:59.761" v="2266" actId="20577"/>
        <pc:sldMkLst>
          <pc:docMk/>
          <pc:sldMk cId="170724416" sldId="430"/>
        </pc:sldMkLst>
        <pc:spChg chg="mod">
          <ac:chgData name="Bathen  Marianne" userId="40032b85-13f4-4a3d-a3f5-3dc67848b475" providerId="ADAL" clId="{7DB5F17D-27F9-461A-8489-02E4B83E7B5F}" dt="2024-01-01T13:37:50.347" v="1952" actId="20577"/>
          <ac:spMkLst>
            <pc:docMk/>
            <pc:sldMk cId="170724416" sldId="430"/>
            <ac:spMk id="3" creationId="{CF01FAA1-E002-00DF-AD08-39CE4AC3DF74}"/>
          </ac:spMkLst>
        </pc:spChg>
        <pc:spChg chg="mod">
          <ac:chgData name="Bathen  Marianne" userId="40032b85-13f4-4a3d-a3f5-3dc67848b475" providerId="ADAL" clId="{7DB5F17D-27F9-461A-8489-02E4B83E7B5F}" dt="2024-01-01T13:39:59.761" v="2266" actId="20577"/>
          <ac:spMkLst>
            <pc:docMk/>
            <pc:sldMk cId="170724416" sldId="430"/>
            <ac:spMk id="4" creationId="{7AEFB014-55E8-D756-0B9C-6A408E5E46C7}"/>
          </ac:spMkLst>
        </pc:spChg>
        <pc:picChg chg="add del mod">
          <ac:chgData name="Bathen  Marianne" userId="40032b85-13f4-4a3d-a3f5-3dc67848b475" providerId="ADAL" clId="{7DB5F17D-27F9-461A-8489-02E4B83E7B5F}" dt="2024-01-01T13:38:38.194" v="2040" actId="1076"/>
          <ac:picMkLst>
            <pc:docMk/>
            <pc:sldMk cId="170724416" sldId="430"/>
            <ac:picMk id="5" creationId="{CFA95606-AF74-F4A5-56B5-0AC815673B7D}"/>
          </ac:picMkLst>
        </pc:picChg>
        <pc:picChg chg="add mod">
          <ac:chgData name="Bathen  Marianne" userId="40032b85-13f4-4a3d-a3f5-3dc67848b475" providerId="ADAL" clId="{7DB5F17D-27F9-461A-8489-02E4B83E7B5F}" dt="2024-01-01T13:38:36.207" v="2039" actId="1076"/>
          <ac:picMkLst>
            <pc:docMk/>
            <pc:sldMk cId="170724416" sldId="430"/>
            <ac:picMk id="2050" creationId="{10F36AC7-2E95-F41C-FC16-5DE735F84B03}"/>
          </ac:picMkLst>
        </pc:picChg>
      </pc:sldChg>
      <pc:sldChg chg="addSp modSp new mod">
        <pc:chgData name="Bathen  Marianne" userId="40032b85-13f4-4a3d-a3f5-3dc67848b475" providerId="ADAL" clId="{7DB5F17D-27F9-461A-8489-02E4B83E7B5F}" dt="2024-01-01T14:25:33.337" v="3938" actId="1076"/>
        <pc:sldMkLst>
          <pc:docMk/>
          <pc:sldMk cId="3821979203" sldId="431"/>
        </pc:sldMkLst>
        <pc:spChg chg="mod">
          <ac:chgData name="Bathen  Marianne" userId="40032b85-13f4-4a3d-a3f5-3dc67848b475" providerId="ADAL" clId="{7DB5F17D-27F9-461A-8489-02E4B83E7B5F}" dt="2024-01-01T13:35:20.733" v="1478" actId="20577"/>
          <ac:spMkLst>
            <pc:docMk/>
            <pc:sldMk cId="3821979203" sldId="431"/>
            <ac:spMk id="3" creationId="{4F5C9B2A-7E69-A6D6-B3C8-054F3798899A}"/>
          </ac:spMkLst>
        </pc:spChg>
        <pc:spChg chg="mod">
          <ac:chgData name="Bathen  Marianne" userId="40032b85-13f4-4a3d-a3f5-3dc67848b475" providerId="ADAL" clId="{7DB5F17D-27F9-461A-8489-02E4B83E7B5F}" dt="2024-01-01T14:25:23.841" v="3931" actId="14100"/>
          <ac:spMkLst>
            <pc:docMk/>
            <pc:sldMk cId="3821979203" sldId="431"/>
            <ac:spMk id="4" creationId="{FF2F48EB-DCA2-00D0-57BB-5BD799F4B0E8}"/>
          </ac:spMkLst>
        </pc:spChg>
        <pc:picChg chg="add mod">
          <ac:chgData name="Bathen  Marianne" userId="40032b85-13f4-4a3d-a3f5-3dc67848b475" providerId="ADAL" clId="{7DB5F17D-27F9-461A-8489-02E4B83E7B5F}" dt="2024-01-01T14:25:29.169" v="3935" actId="1076"/>
          <ac:picMkLst>
            <pc:docMk/>
            <pc:sldMk cId="3821979203" sldId="431"/>
            <ac:picMk id="5" creationId="{6A83F714-A6A3-BFAA-9B7F-0D7C1BC7A2A6}"/>
          </ac:picMkLst>
        </pc:picChg>
        <pc:picChg chg="add mod">
          <ac:chgData name="Bathen  Marianne" userId="40032b85-13f4-4a3d-a3f5-3dc67848b475" providerId="ADAL" clId="{7DB5F17D-27F9-461A-8489-02E4B83E7B5F}" dt="2024-01-01T14:25:33.337" v="3938" actId="1076"/>
          <ac:picMkLst>
            <pc:docMk/>
            <pc:sldMk cId="3821979203" sldId="431"/>
            <ac:picMk id="6" creationId="{6D27B254-3AC2-4B4F-E434-44ACC878DB21}"/>
          </ac:picMkLst>
        </pc:picChg>
        <pc:picChg chg="add mod">
          <ac:chgData name="Bathen  Marianne" userId="40032b85-13f4-4a3d-a3f5-3dc67848b475" providerId="ADAL" clId="{7DB5F17D-27F9-461A-8489-02E4B83E7B5F}" dt="2024-01-01T14:25:22.537" v="3930" actId="14100"/>
          <ac:picMkLst>
            <pc:docMk/>
            <pc:sldMk cId="3821979203" sldId="431"/>
            <ac:picMk id="7" creationId="{A22512CF-AFE3-D192-09FD-1252B19A6E17}"/>
          </ac:picMkLst>
        </pc:picChg>
      </pc:sldChg>
      <pc:sldChg chg="addSp delSp modSp new mod modAnim">
        <pc:chgData name="Bathen  Marianne" userId="40032b85-13f4-4a3d-a3f5-3dc67848b475" providerId="ADAL" clId="{7DB5F17D-27F9-461A-8489-02E4B83E7B5F}" dt="2024-01-01T14:20:04.296" v="3823"/>
        <pc:sldMkLst>
          <pc:docMk/>
          <pc:sldMk cId="3005912946" sldId="432"/>
        </pc:sldMkLst>
        <pc:spChg chg="mod">
          <ac:chgData name="Bathen  Marianne" userId="40032b85-13f4-4a3d-a3f5-3dc67848b475" providerId="ADAL" clId="{7DB5F17D-27F9-461A-8489-02E4B83E7B5F}" dt="2024-01-01T13:40:39.680" v="2300" actId="20577"/>
          <ac:spMkLst>
            <pc:docMk/>
            <pc:sldMk cId="3005912946" sldId="432"/>
            <ac:spMk id="3" creationId="{77F49AD8-EF7F-E7F1-F29A-BB4F003667EF}"/>
          </ac:spMkLst>
        </pc:spChg>
        <pc:spChg chg="add del">
          <ac:chgData name="Bathen  Marianne" userId="40032b85-13f4-4a3d-a3f5-3dc67848b475" providerId="ADAL" clId="{7DB5F17D-27F9-461A-8489-02E4B83E7B5F}" dt="2024-01-01T13:46:00.004" v="2442" actId="478"/>
          <ac:spMkLst>
            <pc:docMk/>
            <pc:sldMk cId="3005912946" sldId="432"/>
            <ac:spMk id="4" creationId="{BB60CB3E-1271-582A-FF20-AAD2F94CFF55}"/>
          </ac:spMkLst>
        </pc:spChg>
        <pc:spChg chg="add mod">
          <ac:chgData name="Bathen  Marianne" userId="40032b85-13f4-4a3d-a3f5-3dc67848b475" providerId="ADAL" clId="{7DB5F17D-27F9-461A-8489-02E4B83E7B5F}" dt="2024-01-01T13:45:54.434" v="2440" actId="1076"/>
          <ac:spMkLst>
            <pc:docMk/>
            <pc:sldMk cId="3005912946" sldId="432"/>
            <ac:spMk id="6" creationId="{23F951E7-CA87-CA31-3A18-DD13EF19E7A9}"/>
          </ac:spMkLst>
        </pc:spChg>
        <pc:spChg chg="add del mod">
          <ac:chgData name="Bathen  Marianne" userId="40032b85-13f4-4a3d-a3f5-3dc67848b475" providerId="ADAL" clId="{7DB5F17D-27F9-461A-8489-02E4B83E7B5F}" dt="2024-01-01T13:43:12.929" v="2371" actId="478"/>
          <ac:spMkLst>
            <pc:docMk/>
            <pc:sldMk cId="3005912946" sldId="432"/>
            <ac:spMk id="7" creationId="{42346DA2-CDC7-B939-0E6C-3DFFAA6E3573}"/>
          </ac:spMkLst>
        </pc:spChg>
        <pc:spChg chg="add mod">
          <ac:chgData name="Bathen  Marianne" userId="40032b85-13f4-4a3d-a3f5-3dc67848b475" providerId="ADAL" clId="{7DB5F17D-27F9-461A-8489-02E4B83E7B5F}" dt="2024-01-01T13:52:59.558" v="3213" actId="20577"/>
          <ac:spMkLst>
            <pc:docMk/>
            <pc:sldMk cId="3005912946" sldId="432"/>
            <ac:spMk id="8" creationId="{278B9731-6344-5F15-0964-F7BF66FCB446}"/>
          </ac:spMkLst>
        </pc:spChg>
        <pc:spChg chg="add mod">
          <ac:chgData name="Bathen  Marianne" userId="40032b85-13f4-4a3d-a3f5-3dc67848b475" providerId="ADAL" clId="{7DB5F17D-27F9-461A-8489-02E4B83E7B5F}" dt="2024-01-01T14:19:57.713" v="3822" actId="403"/>
          <ac:spMkLst>
            <pc:docMk/>
            <pc:sldMk cId="3005912946" sldId="432"/>
            <ac:spMk id="9" creationId="{C02C8BCB-D424-6B29-8C0A-06D0B0A67F68}"/>
          </ac:spMkLst>
        </pc:spChg>
        <pc:spChg chg="add mod">
          <ac:chgData name="Bathen  Marianne" userId="40032b85-13f4-4a3d-a3f5-3dc67848b475" providerId="ADAL" clId="{7DB5F17D-27F9-461A-8489-02E4B83E7B5F}" dt="2024-01-01T13:52:55.960" v="3211" actId="20577"/>
          <ac:spMkLst>
            <pc:docMk/>
            <pc:sldMk cId="3005912946" sldId="432"/>
            <ac:spMk id="10" creationId="{41B7F3FA-5301-8660-13B2-9B2B3C1C65E5}"/>
          </ac:spMkLst>
        </pc:spChg>
        <pc:spChg chg="add mod">
          <ac:chgData name="Bathen  Marianne" userId="40032b85-13f4-4a3d-a3f5-3dc67848b475" providerId="ADAL" clId="{7DB5F17D-27F9-461A-8489-02E4B83E7B5F}" dt="2024-01-01T13:52:51.459" v="3209" actId="20577"/>
          <ac:spMkLst>
            <pc:docMk/>
            <pc:sldMk cId="3005912946" sldId="432"/>
            <ac:spMk id="11" creationId="{A3CD23DB-555B-98EA-D6BD-99765363D6BE}"/>
          </ac:spMkLst>
        </pc:spChg>
        <pc:graphicFrameChg chg="add del mod modGraphic">
          <ac:chgData name="Bathen  Marianne" userId="40032b85-13f4-4a3d-a3f5-3dc67848b475" providerId="ADAL" clId="{7DB5F17D-27F9-461A-8489-02E4B83E7B5F}" dt="2024-01-01T13:41:46.288" v="2309" actId="1032"/>
          <ac:graphicFrameMkLst>
            <pc:docMk/>
            <pc:sldMk cId="3005912946" sldId="432"/>
            <ac:graphicFrameMk id="5" creationId="{D95C1BBF-BA63-BAEA-4D81-8514DA28194E}"/>
          </ac:graphicFrameMkLst>
        </pc:graphicFrameChg>
      </pc:sldChg>
      <pc:sldChg chg="addSp delSp modSp add mod">
        <pc:chgData name="Bathen  Marianne" userId="40032b85-13f4-4a3d-a3f5-3dc67848b475" providerId="ADAL" clId="{7DB5F17D-27F9-461A-8489-02E4B83E7B5F}" dt="2024-01-01T14:24:39.500" v="3906" actId="1076"/>
        <pc:sldMkLst>
          <pc:docMk/>
          <pc:sldMk cId="58170598" sldId="433"/>
        </pc:sldMkLst>
        <pc:spChg chg="mod">
          <ac:chgData name="Bathen  Marianne" userId="40032b85-13f4-4a3d-a3f5-3dc67848b475" providerId="ADAL" clId="{7DB5F17D-27F9-461A-8489-02E4B83E7B5F}" dt="2024-01-01T14:24:34.905" v="3905" actId="14100"/>
          <ac:spMkLst>
            <pc:docMk/>
            <pc:sldMk cId="58170598" sldId="433"/>
            <ac:spMk id="2" creationId="{A7CA13FE-7A13-4ED3-8196-74CAF963149C}"/>
          </ac:spMkLst>
        </pc:spChg>
        <pc:spChg chg="add del mod">
          <ac:chgData name="Bathen  Marianne" userId="40032b85-13f4-4a3d-a3f5-3dc67848b475" providerId="ADAL" clId="{7DB5F17D-27F9-461A-8489-02E4B83E7B5F}" dt="2024-01-01T14:23:46.152" v="3889" actId="478"/>
          <ac:spMkLst>
            <pc:docMk/>
            <pc:sldMk cId="58170598" sldId="433"/>
            <ac:spMk id="5" creationId="{0075815C-C96A-EE47-57DE-D323CF577B4A}"/>
          </ac:spMkLst>
        </pc:spChg>
        <pc:graphicFrameChg chg="add mod modGraphic">
          <ac:chgData name="Bathen  Marianne" userId="40032b85-13f4-4a3d-a3f5-3dc67848b475" providerId="ADAL" clId="{7DB5F17D-27F9-461A-8489-02E4B83E7B5F}" dt="2024-01-01T14:24:39.500" v="3906" actId="1076"/>
          <ac:graphicFrameMkLst>
            <pc:docMk/>
            <pc:sldMk cId="58170598" sldId="433"/>
            <ac:graphicFrameMk id="7" creationId="{6CF7A6B2-8E47-8C43-2EAC-BC847BB9637E}"/>
          </ac:graphicFrameMkLst>
        </pc:graphicFrameChg>
        <pc:graphicFrameChg chg="del">
          <ac:chgData name="Bathen  Marianne" userId="40032b85-13f4-4a3d-a3f5-3dc67848b475" providerId="ADAL" clId="{7DB5F17D-27F9-461A-8489-02E4B83E7B5F}" dt="2024-01-01T14:23:43.583" v="3888" actId="478"/>
          <ac:graphicFrameMkLst>
            <pc:docMk/>
            <pc:sldMk cId="58170598" sldId="433"/>
            <ac:graphicFrameMk id="10" creationId="{7E7EE0D9-F96C-4F09-9F41-32C62A5A6547}"/>
          </ac:graphicFrameMkLst>
        </pc:graphicFrameChg>
      </pc:sldChg>
      <pc:sldMasterChg chg="delSldLayout">
        <pc:chgData name="Bathen  Marianne" userId="40032b85-13f4-4a3d-a3f5-3dc67848b475" providerId="ADAL" clId="{7DB5F17D-27F9-461A-8489-02E4B83E7B5F}" dt="2023-12-27T15:41:12.394" v="672" actId="47"/>
        <pc:sldMasterMkLst>
          <pc:docMk/>
          <pc:sldMasterMk cId="3392286848" sldId="2147483693"/>
        </pc:sldMasterMkLst>
        <pc:sldLayoutChg chg="del">
          <pc:chgData name="Bathen  Marianne" userId="40032b85-13f4-4a3d-a3f5-3dc67848b475" providerId="ADAL" clId="{7DB5F17D-27F9-461A-8489-02E4B83E7B5F}" dt="2023-12-27T15:41:12.394" v="672" actId="47"/>
          <pc:sldLayoutMkLst>
            <pc:docMk/>
            <pc:sldMasterMk cId="3392286848" sldId="2147483693"/>
            <pc:sldLayoutMk cId="1738662331" sldId="2147483748"/>
          </pc:sldLayoutMkLst>
        </pc:sldLayoutChg>
        <pc:sldLayoutChg chg="del">
          <pc:chgData name="Bathen  Marianne" userId="40032b85-13f4-4a3d-a3f5-3dc67848b475" providerId="ADAL" clId="{7DB5F17D-27F9-461A-8489-02E4B83E7B5F}" dt="2023-12-27T15:28:47.486" v="313" actId="47"/>
          <pc:sldLayoutMkLst>
            <pc:docMk/>
            <pc:sldMasterMk cId="3392286848" sldId="2147483693"/>
            <pc:sldLayoutMk cId="1942035066" sldId="2147483751"/>
          </pc:sldLayoutMkLst>
        </pc:sldLayoutChg>
      </pc:sldMasterChg>
    </pc:docChg>
  </pc:docChgLst>
  <pc:docChgLst>
    <pc:chgData name="Marianne Etzelmüller Bathen" userId="S::mariebat@uio.no::12e1a2f1-9a23-440f-ba90-49bafc652c6d" providerId="AD" clId="Web-{202E2862-A510-6A11-FC17-A091216A203E}"/>
    <pc:docChg chg="modSld">
      <pc:chgData name="Marianne Etzelmüller Bathen" userId="S::mariebat@uio.no::12e1a2f1-9a23-440f-ba90-49bafc652c6d" providerId="AD" clId="Web-{202E2862-A510-6A11-FC17-A091216A203E}" dt="2023-11-26T18:09:05.130" v="19" actId="20577"/>
      <pc:docMkLst>
        <pc:docMk/>
      </pc:docMkLst>
      <pc:sldChg chg="modSp">
        <pc:chgData name="Marianne Etzelmüller Bathen" userId="S::mariebat@uio.no::12e1a2f1-9a23-440f-ba90-49bafc652c6d" providerId="AD" clId="Web-{202E2862-A510-6A11-FC17-A091216A203E}" dt="2023-11-26T18:09:05.130" v="19" actId="20577"/>
        <pc:sldMkLst>
          <pc:docMk/>
          <pc:sldMk cId="3574728391" sldId="334"/>
        </pc:sldMkLst>
        <pc:spChg chg="mod">
          <ac:chgData name="Marianne Etzelmüller Bathen" userId="S::mariebat@uio.no::12e1a2f1-9a23-440f-ba90-49bafc652c6d" providerId="AD" clId="Web-{202E2862-A510-6A11-FC17-A091216A203E}" dt="2023-11-26T18:09:05.130" v="19" actId="20577"/>
          <ac:spMkLst>
            <pc:docMk/>
            <pc:sldMk cId="3574728391" sldId="334"/>
            <ac:spMk id="8" creationId="{47496EF9-B367-2148-F036-210D33D792A9}"/>
          </ac:spMkLst>
        </pc:spChg>
      </pc:sldChg>
      <pc:sldChg chg="modSp">
        <pc:chgData name="Marianne Etzelmüller Bathen" userId="S::mariebat@uio.no::12e1a2f1-9a23-440f-ba90-49bafc652c6d" providerId="AD" clId="Web-{202E2862-A510-6A11-FC17-A091216A203E}" dt="2023-11-26T18:08:33.974" v="16" actId="20577"/>
        <pc:sldMkLst>
          <pc:docMk/>
          <pc:sldMk cId="4166262485" sldId="345"/>
        </pc:sldMkLst>
        <pc:spChg chg="mod">
          <ac:chgData name="Marianne Etzelmüller Bathen" userId="S::mariebat@uio.no::12e1a2f1-9a23-440f-ba90-49bafc652c6d" providerId="AD" clId="Web-{202E2862-A510-6A11-FC17-A091216A203E}" dt="2023-11-26T18:08:33.974" v="16" actId="20577"/>
          <ac:spMkLst>
            <pc:docMk/>
            <pc:sldMk cId="4166262485" sldId="345"/>
            <ac:spMk id="4"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9E144C-5AC1-4A5E-B3FF-B6234213EF06}" type="doc">
      <dgm:prSet loTypeId="urn:microsoft.com/office/officeart/2005/8/layout/cycle8" loCatId="cycle" qsTypeId="urn:microsoft.com/office/officeart/2005/8/quickstyle/simple1" qsCatId="simple" csTypeId="urn:microsoft.com/office/officeart/2005/8/colors/accent1_2" csCatId="accent1" phldr="1"/>
      <dgm:spPr/>
    </dgm:pt>
    <dgm:pt modelId="{F63448D9-F52C-4212-A310-76CC018AD0F2}">
      <dgm:prSet phldrT="[Text]"/>
      <dgm:spPr/>
      <dgm:t>
        <a:bodyPr/>
        <a:lstStyle/>
        <a:p>
          <a:r>
            <a:rPr lang="en-US" dirty="0" err="1"/>
            <a:t>Communi</a:t>
          </a:r>
          <a:r>
            <a:rPr lang="en-US" dirty="0"/>
            <a:t>-cation</a:t>
          </a:r>
          <a:endParaRPr lang="de-CH" dirty="0"/>
        </a:p>
      </dgm:t>
    </dgm:pt>
    <dgm:pt modelId="{DD5C3952-AFEF-40A7-B9CB-78291C6A26EF}" type="parTrans" cxnId="{FF4693F0-CEC5-404F-97CE-EDD53BCE0484}">
      <dgm:prSet/>
      <dgm:spPr/>
      <dgm:t>
        <a:bodyPr/>
        <a:lstStyle/>
        <a:p>
          <a:endParaRPr lang="de-CH"/>
        </a:p>
      </dgm:t>
    </dgm:pt>
    <dgm:pt modelId="{3CE21DCA-94D6-4DBD-BC35-7F2D3D2F612F}" type="sibTrans" cxnId="{FF4693F0-CEC5-404F-97CE-EDD53BCE0484}">
      <dgm:prSet/>
      <dgm:spPr/>
      <dgm:t>
        <a:bodyPr/>
        <a:lstStyle/>
        <a:p>
          <a:endParaRPr lang="de-CH"/>
        </a:p>
      </dgm:t>
    </dgm:pt>
    <dgm:pt modelId="{72FF82CA-CADE-46CC-8A34-D9E243502DE3}">
      <dgm:prSet phldrT="[Text]"/>
      <dgm:spPr/>
      <dgm:t>
        <a:bodyPr/>
        <a:lstStyle/>
        <a:p>
          <a:r>
            <a:rPr lang="en-US" dirty="0"/>
            <a:t>Computing</a:t>
          </a:r>
          <a:endParaRPr lang="de-CH" dirty="0"/>
        </a:p>
      </dgm:t>
    </dgm:pt>
    <dgm:pt modelId="{100A0929-E342-4A60-AE22-7F221AA7A80E}" type="parTrans" cxnId="{BD0FCECE-43DB-408F-8678-1CBE4618871D}">
      <dgm:prSet/>
      <dgm:spPr/>
      <dgm:t>
        <a:bodyPr/>
        <a:lstStyle/>
        <a:p>
          <a:endParaRPr lang="de-CH"/>
        </a:p>
      </dgm:t>
    </dgm:pt>
    <dgm:pt modelId="{46FA220F-996F-4141-8681-E07E428D334E}" type="sibTrans" cxnId="{BD0FCECE-43DB-408F-8678-1CBE4618871D}">
      <dgm:prSet/>
      <dgm:spPr/>
      <dgm:t>
        <a:bodyPr/>
        <a:lstStyle/>
        <a:p>
          <a:endParaRPr lang="de-CH"/>
        </a:p>
      </dgm:t>
    </dgm:pt>
    <dgm:pt modelId="{6895082E-C7C8-427F-A236-DB1FF57C18FD}">
      <dgm:prSet phldrT="[Text]"/>
      <dgm:spPr/>
      <dgm:t>
        <a:bodyPr/>
        <a:lstStyle/>
        <a:p>
          <a:r>
            <a:rPr lang="en-US" dirty="0"/>
            <a:t>Sensors</a:t>
          </a:r>
          <a:endParaRPr lang="de-CH" dirty="0"/>
        </a:p>
      </dgm:t>
    </dgm:pt>
    <dgm:pt modelId="{0C63ECE4-280E-4942-B5A8-C7B24ECC2333}" type="parTrans" cxnId="{23A68889-9D62-4DC6-9C37-053710716411}">
      <dgm:prSet/>
      <dgm:spPr/>
      <dgm:t>
        <a:bodyPr/>
        <a:lstStyle/>
        <a:p>
          <a:endParaRPr lang="de-CH"/>
        </a:p>
      </dgm:t>
    </dgm:pt>
    <dgm:pt modelId="{9584C433-0858-4383-8523-47FA0BE0A3A6}" type="sibTrans" cxnId="{23A68889-9D62-4DC6-9C37-053710716411}">
      <dgm:prSet/>
      <dgm:spPr/>
      <dgm:t>
        <a:bodyPr/>
        <a:lstStyle/>
        <a:p>
          <a:endParaRPr lang="de-CH"/>
        </a:p>
      </dgm:t>
    </dgm:pt>
    <dgm:pt modelId="{C4ED889F-23FD-41DA-88F9-AFDDEA03293A}" type="pres">
      <dgm:prSet presAssocID="{889E144C-5AC1-4A5E-B3FF-B6234213EF06}" presName="compositeShape" presStyleCnt="0">
        <dgm:presLayoutVars>
          <dgm:chMax val="7"/>
          <dgm:dir/>
          <dgm:resizeHandles val="exact"/>
        </dgm:presLayoutVars>
      </dgm:prSet>
      <dgm:spPr/>
    </dgm:pt>
    <dgm:pt modelId="{A2498887-5FB2-4D88-A3EA-C3DB3067C495}" type="pres">
      <dgm:prSet presAssocID="{889E144C-5AC1-4A5E-B3FF-B6234213EF06}" presName="wedge1" presStyleLbl="node1" presStyleIdx="0" presStyleCnt="3"/>
      <dgm:spPr/>
      <dgm:t>
        <a:bodyPr/>
        <a:lstStyle/>
        <a:p>
          <a:endParaRPr lang="en-US"/>
        </a:p>
      </dgm:t>
    </dgm:pt>
    <dgm:pt modelId="{865278DB-8D81-45F7-B76F-CE54B16B777A}" type="pres">
      <dgm:prSet presAssocID="{889E144C-5AC1-4A5E-B3FF-B6234213EF06}" presName="dummy1a" presStyleCnt="0"/>
      <dgm:spPr/>
    </dgm:pt>
    <dgm:pt modelId="{547C1925-63CE-46F7-8531-A27D91F900C2}" type="pres">
      <dgm:prSet presAssocID="{889E144C-5AC1-4A5E-B3FF-B6234213EF06}" presName="dummy1b" presStyleCnt="0"/>
      <dgm:spPr/>
    </dgm:pt>
    <dgm:pt modelId="{74AC7504-551B-49EA-8490-6CE44EF8F30B}" type="pres">
      <dgm:prSet presAssocID="{889E144C-5AC1-4A5E-B3FF-B6234213EF06}" presName="wedge1Tx" presStyleLbl="node1" presStyleIdx="0" presStyleCnt="3">
        <dgm:presLayoutVars>
          <dgm:chMax val="0"/>
          <dgm:chPref val="0"/>
          <dgm:bulletEnabled val="1"/>
        </dgm:presLayoutVars>
      </dgm:prSet>
      <dgm:spPr/>
      <dgm:t>
        <a:bodyPr/>
        <a:lstStyle/>
        <a:p>
          <a:endParaRPr lang="en-US"/>
        </a:p>
      </dgm:t>
    </dgm:pt>
    <dgm:pt modelId="{BFC1F057-4967-4380-AB64-00F549D3CC74}" type="pres">
      <dgm:prSet presAssocID="{889E144C-5AC1-4A5E-B3FF-B6234213EF06}" presName="wedge2" presStyleLbl="node1" presStyleIdx="1" presStyleCnt="3"/>
      <dgm:spPr/>
      <dgm:t>
        <a:bodyPr/>
        <a:lstStyle/>
        <a:p>
          <a:endParaRPr lang="en-US"/>
        </a:p>
      </dgm:t>
    </dgm:pt>
    <dgm:pt modelId="{8FBE8DFA-9C6C-4D8F-93E2-33AFD9F58A20}" type="pres">
      <dgm:prSet presAssocID="{889E144C-5AC1-4A5E-B3FF-B6234213EF06}" presName="dummy2a" presStyleCnt="0"/>
      <dgm:spPr/>
    </dgm:pt>
    <dgm:pt modelId="{61A9EDE9-9694-4FC2-B669-8192E401D3A7}" type="pres">
      <dgm:prSet presAssocID="{889E144C-5AC1-4A5E-B3FF-B6234213EF06}" presName="dummy2b" presStyleCnt="0"/>
      <dgm:spPr/>
    </dgm:pt>
    <dgm:pt modelId="{C9DA76C2-A78C-4FA6-AC07-502E89D9296B}" type="pres">
      <dgm:prSet presAssocID="{889E144C-5AC1-4A5E-B3FF-B6234213EF06}" presName="wedge2Tx" presStyleLbl="node1" presStyleIdx="1" presStyleCnt="3">
        <dgm:presLayoutVars>
          <dgm:chMax val="0"/>
          <dgm:chPref val="0"/>
          <dgm:bulletEnabled val="1"/>
        </dgm:presLayoutVars>
      </dgm:prSet>
      <dgm:spPr/>
      <dgm:t>
        <a:bodyPr/>
        <a:lstStyle/>
        <a:p>
          <a:endParaRPr lang="en-US"/>
        </a:p>
      </dgm:t>
    </dgm:pt>
    <dgm:pt modelId="{961E0E8A-AB9B-49D6-8A6F-A76086CCF295}" type="pres">
      <dgm:prSet presAssocID="{889E144C-5AC1-4A5E-B3FF-B6234213EF06}" presName="wedge3" presStyleLbl="node1" presStyleIdx="2" presStyleCnt="3"/>
      <dgm:spPr/>
      <dgm:t>
        <a:bodyPr/>
        <a:lstStyle/>
        <a:p>
          <a:endParaRPr lang="en-US"/>
        </a:p>
      </dgm:t>
    </dgm:pt>
    <dgm:pt modelId="{D889B840-02B7-4F0B-B06B-AC7CE7E99595}" type="pres">
      <dgm:prSet presAssocID="{889E144C-5AC1-4A5E-B3FF-B6234213EF06}" presName="dummy3a" presStyleCnt="0"/>
      <dgm:spPr/>
    </dgm:pt>
    <dgm:pt modelId="{F061A0C0-D7DA-48E1-96E7-4751D02676DD}" type="pres">
      <dgm:prSet presAssocID="{889E144C-5AC1-4A5E-B3FF-B6234213EF06}" presName="dummy3b" presStyleCnt="0"/>
      <dgm:spPr/>
    </dgm:pt>
    <dgm:pt modelId="{557D7161-34B7-4AB1-AAB6-D32979C2941A}" type="pres">
      <dgm:prSet presAssocID="{889E144C-5AC1-4A5E-B3FF-B6234213EF06}" presName="wedge3Tx" presStyleLbl="node1" presStyleIdx="2" presStyleCnt="3">
        <dgm:presLayoutVars>
          <dgm:chMax val="0"/>
          <dgm:chPref val="0"/>
          <dgm:bulletEnabled val="1"/>
        </dgm:presLayoutVars>
      </dgm:prSet>
      <dgm:spPr/>
      <dgm:t>
        <a:bodyPr/>
        <a:lstStyle/>
        <a:p>
          <a:endParaRPr lang="en-US"/>
        </a:p>
      </dgm:t>
    </dgm:pt>
    <dgm:pt modelId="{C96F9012-5DC6-4DFD-A640-DC1DED52425A}" type="pres">
      <dgm:prSet presAssocID="{3CE21DCA-94D6-4DBD-BC35-7F2D3D2F612F}" presName="arrowWedge1" presStyleLbl="fgSibTrans2D1" presStyleIdx="0" presStyleCnt="3"/>
      <dgm:spPr/>
    </dgm:pt>
    <dgm:pt modelId="{85F6F245-81EF-404E-9DCC-9B4E657A5DB4}" type="pres">
      <dgm:prSet presAssocID="{46FA220F-996F-4141-8681-E07E428D334E}" presName="arrowWedge2" presStyleLbl="fgSibTrans2D1" presStyleIdx="1" presStyleCnt="3"/>
      <dgm:spPr/>
    </dgm:pt>
    <dgm:pt modelId="{BB941850-88C5-4808-8A7C-A132CE0968A5}" type="pres">
      <dgm:prSet presAssocID="{9584C433-0858-4383-8523-47FA0BE0A3A6}" presName="arrowWedge3" presStyleLbl="fgSibTrans2D1" presStyleIdx="2" presStyleCnt="3"/>
      <dgm:spPr/>
    </dgm:pt>
  </dgm:ptLst>
  <dgm:cxnLst>
    <dgm:cxn modelId="{A64D8B8B-F5E2-4086-A7B3-F4F9078B8575}" type="presOf" srcId="{F63448D9-F52C-4212-A310-76CC018AD0F2}" destId="{74AC7504-551B-49EA-8490-6CE44EF8F30B}" srcOrd="1" destOrd="0" presId="urn:microsoft.com/office/officeart/2005/8/layout/cycle8"/>
    <dgm:cxn modelId="{D870F6B9-4883-4FBD-9748-DCF480C58858}" type="presOf" srcId="{6895082E-C7C8-427F-A236-DB1FF57C18FD}" destId="{961E0E8A-AB9B-49D6-8A6F-A76086CCF295}" srcOrd="0" destOrd="0" presId="urn:microsoft.com/office/officeart/2005/8/layout/cycle8"/>
    <dgm:cxn modelId="{39912BBE-7BFD-4945-B8A2-42A6AEEDD461}" type="presOf" srcId="{889E144C-5AC1-4A5E-B3FF-B6234213EF06}" destId="{C4ED889F-23FD-41DA-88F9-AFDDEA03293A}" srcOrd="0" destOrd="0" presId="urn:microsoft.com/office/officeart/2005/8/layout/cycle8"/>
    <dgm:cxn modelId="{BD0FCECE-43DB-408F-8678-1CBE4618871D}" srcId="{889E144C-5AC1-4A5E-B3FF-B6234213EF06}" destId="{72FF82CA-CADE-46CC-8A34-D9E243502DE3}" srcOrd="1" destOrd="0" parTransId="{100A0929-E342-4A60-AE22-7F221AA7A80E}" sibTransId="{46FA220F-996F-4141-8681-E07E428D334E}"/>
    <dgm:cxn modelId="{89938EAE-2DF9-4927-A73C-C44684D202EF}" type="presOf" srcId="{72FF82CA-CADE-46CC-8A34-D9E243502DE3}" destId="{C9DA76C2-A78C-4FA6-AC07-502E89D9296B}" srcOrd="1" destOrd="0" presId="urn:microsoft.com/office/officeart/2005/8/layout/cycle8"/>
    <dgm:cxn modelId="{10B979DD-38CC-40FC-AEC9-32A806C25ECF}" type="presOf" srcId="{F63448D9-F52C-4212-A310-76CC018AD0F2}" destId="{A2498887-5FB2-4D88-A3EA-C3DB3067C495}" srcOrd="0" destOrd="0" presId="urn:microsoft.com/office/officeart/2005/8/layout/cycle8"/>
    <dgm:cxn modelId="{23A68889-9D62-4DC6-9C37-053710716411}" srcId="{889E144C-5AC1-4A5E-B3FF-B6234213EF06}" destId="{6895082E-C7C8-427F-A236-DB1FF57C18FD}" srcOrd="2" destOrd="0" parTransId="{0C63ECE4-280E-4942-B5A8-C7B24ECC2333}" sibTransId="{9584C433-0858-4383-8523-47FA0BE0A3A6}"/>
    <dgm:cxn modelId="{FF4693F0-CEC5-404F-97CE-EDD53BCE0484}" srcId="{889E144C-5AC1-4A5E-B3FF-B6234213EF06}" destId="{F63448D9-F52C-4212-A310-76CC018AD0F2}" srcOrd="0" destOrd="0" parTransId="{DD5C3952-AFEF-40A7-B9CB-78291C6A26EF}" sibTransId="{3CE21DCA-94D6-4DBD-BC35-7F2D3D2F612F}"/>
    <dgm:cxn modelId="{D533DBFE-52EB-43C3-8C85-4B88C34A356C}" type="presOf" srcId="{6895082E-C7C8-427F-A236-DB1FF57C18FD}" destId="{557D7161-34B7-4AB1-AAB6-D32979C2941A}" srcOrd="1" destOrd="0" presId="urn:microsoft.com/office/officeart/2005/8/layout/cycle8"/>
    <dgm:cxn modelId="{E28A5B65-4589-4557-B6D6-7F95DFF28AD0}" type="presOf" srcId="{72FF82CA-CADE-46CC-8A34-D9E243502DE3}" destId="{BFC1F057-4967-4380-AB64-00F549D3CC74}" srcOrd="0" destOrd="0" presId="urn:microsoft.com/office/officeart/2005/8/layout/cycle8"/>
    <dgm:cxn modelId="{E3D9E4AD-CA61-4BEB-AEF4-F24A4940EEA3}" type="presParOf" srcId="{C4ED889F-23FD-41DA-88F9-AFDDEA03293A}" destId="{A2498887-5FB2-4D88-A3EA-C3DB3067C495}" srcOrd="0" destOrd="0" presId="urn:microsoft.com/office/officeart/2005/8/layout/cycle8"/>
    <dgm:cxn modelId="{0FAB4C6D-7AB2-4E6C-B564-3E56E5C763DB}" type="presParOf" srcId="{C4ED889F-23FD-41DA-88F9-AFDDEA03293A}" destId="{865278DB-8D81-45F7-B76F-CE54B16B777A}" srcOrd="1" destOrd="0" presId="urn:microsoft.com/office/officeart/2005/8/layout/cycle8"/>
    <dgm:cxn modelId="{0D7975D4-0CDF-4151-9060-3FDBFC0ED752}" type="presParOf" srcId="{C4ED889F-23FD-41DA-88F9-AFDDEA03293A}" destId="{547C1925-63CE-46F7-8531-A27D91F900C2}" srcOrd="2" destOrd="0" presId="urn:microsoft.com/office/officeart/2005/8/layout/cycle8"/>
    <dgm:cxn modelId="{DCF966C8-1104-4352-A6D9-D5D4850C5F47}" type="presParOf" srcId="{C4ED889F-23FD-41DA-88F9-AFDDEA03293A}" destId="{74AC7504-551B-49EA-8490-6CE44EF8F30B}" srcOrd="3" destOrd="0" presId="urn:microsoft.com/office/officeart/2005/8/layout/cycle8"/>
    <dgm:cxn modelId="{00745FB3-BFDC-4F7F-93EF-585CBF5C0035}" type="presParOf" srcId="{C4ED889F-23FD-41DA-88F9-AFDDEA03293A}" destId="{BFC1F057-4967-4380-AB64-00F549D3CC74}" srcOrd="4" destOrd="0" presId="urn:microsoft.com/office/officeart/2005/8/layout/cycle8"/>
    <dgm:cxn modelId="{E21A8CD7-523E-428F-9EB6-750470CBE1EC}" type="presParOf" srcId="{C4ED889F-23FD-41DA-88F9-AFDDEA03293A}" destId="{8FBE8DFA-9C6C-4D8F-93E2-33AFD9F58A20}" srcOrd="5" destOrd="0" presId="urn:microsoft.com/office/officeart/2005/8/layout/cycle8"/>
    <dgm:cxn modelId="{D0FBC929-A6E4-4D36-BB3A-9276252569E9}" type="presParOf" srcId="{C4ED889F-23FD-41DA-88F9-AFDDEA03293A}" destId="{61A9EDE9-9694-4FC2-B669-8192E401D3A7}" srcOrd="6" destOrd="0" presId="urn:microsoft.com/office/officeart/2005/8/layout/cycle8"/>
    <dgm:cxn modelId="{086A0B22-E48B-4F02-B88E-EBC3615BE212}" type="presParOf" srcId="{C4ED889F-23FD-41DA-88F9-AFDDEA03293A}" destId="{C9DA76C2-A78C-4FA6-AC07-502E89D9296B}" srcOrd="7" destOrd="0" presId="urn:microsoft.com/office/officeart/2005/8/layout/cycle8"/>
    <dgm:cxn modelId="{8EB6C515-CE8F-44A9-84AB-456A464DACCA}" type="presParOf" srcId="{C4ED889F-23FD-41DA-88F9-AFDDEA03293A}" destId="{961E0E8A-AB9B-49D6-8A6F-A76086CCF295}" srcOrd="8" destOrd="0" presId="urn:microsoft.com/office/officeart/2005/8/layout/cycle8"/>
    <dgm:cxn modelId="{4281A73D-D23E-46FC-A989-7B43CD9DBAC7}" type="presParOf" srcId="{C4ED889F-23FD-41DA-88F9-AFDDEA03293A}" destId="{D889B840-02B7-4F0B-B06B-AC7CE7E99595}" srcOrd="9" destOrd="0" presId="urn:microsoft.com/office/officeart/2005/8/layout/cycle8"/>
    <dgm:cxn modelId="{B182ED2C-F877-4981-8145-8ACB5C8886EE}" type="presParOf" srcId="{C4ED889F-23FD-41DA-88F9-AFDDEA03293A}" destId="{F061A0C0-D7DA-48E1-96E7-4751D02676DD}" srcOrd="10" destOrd="0" presId="urn:microsoft.com/office/officeart/2005/8/layout/cycle8"/>
    <dgm:cxn modelId="{D8C8D94B-F181-43C5-B7B5-D2B9F9CA18F6}" type="presParOf" srcId="{C4ED889F-23FD-41DA-88F9-AFDDEA03293A}" destId="{557D7161-34B7-4AB1-AAB6-D32979C2941A}" srcOrd="11" destOrd="0" presId="urn:microsoft.com/office/officeart/2005/8/layout/cycle8"/>
    <dgm:cxn modelId="{E7B60912-C4BA-4F4C-8117-A96BD3FCE3D5}" type="presParOf" srcId="{C4ED889F-23FD-41DA-88F9-AFDDEA03293A}" destId="{C96F9012-5DC6-4DFD-A640-DC1DED52425A}" srcOrd="12" destOrd="0" presId="urn:microsoft.com/office/officeart/2005/8/layout/cycle8"/>
    <dgm:cxn modelId="{C3D95F62-E9E6-4C71-98E4-742113ADAFEF}" type="presParOf" srcId="{C4ED889F-23FD-41DA-88F9-AFDDEA03293A}" destId="{85F6F245-81EF-404E-9DCC-9B4E657A5DB4}" srcOrd="13" destOrd="0" presId="urn:microsoft.com/office/officeart/2005/8/layout/cycle8"/>
    <dgm:cxn modelId="{ABBAD2FB-19A4-41BA-B680-7DB7A6156772}" type="presParOf" srcId="{C4ED889F-23FD-41DA-88F9-AFDDEA03293A}" destId="{BB941850-88C5-4808-8A7C-A132CE0968A5}"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5436AA-33BA-405C-93A0-1892AE13FD2E}" type="doc">
      <dgm:prSet loTypeId="urn:microsoft.com/office/officeart/2005/8/layout/hProcess9" loCatId="process" qsTypeId="urn:microsoft.com/office/officeart/2005/8/quickstyle/simple1" qsCatId="simple" csTypeId="urn:microsoft.com/office/officeart/2005/8/colors/accent1_2" csCatId="accent1" phldr="1"/>
      <dgm:spPr/>
    </dgm:pt>
    <dgm:pt modelId="{81D10921-F7FE-48DF-B795-2CF9C6169B0B}">
      <dgm:prSet phldrT="[Text]"/>
      <dgm:spPr>
        <a:solidFill>
          <a:srgbClr val="3E31D6"/>
        </a:solidFill>
      </dgm:spPr>
      <dgm:t>
        <a:bodyPr/>
        <a:lstStyle/>
        <a:p>
          <a:r>
            <a:rPr lang="nb-NO" dirty="0"/>
            <a:t>1. Materials Informatics</a:t>
          </a:r>
          <a:endParaRPr lang="de-CH" dirty="0"/>
        </a:p>
      </dgm:t>
    </dgm:pt>
    <dgm:pt modelId="{7631EB52-4308-47CB-AB39-E09CB3B7DF4D}" type="parTrans" cxnId="{FFFA837F-D5AA-4ED1-9E38-14E27B4E3E20}">
      <dgm:prSet/>
      <dgm:spPr/>
      <dgm:t>
        <a:bodyPr/>
        <a:lstStyle/>
        <a:p>
          <a:endParaRPr lang="de-CH"/>
        </a:p>
      </dgm:t>
    </dgm:pt>
    <dgm:pt modelId="{1F92A18C-B8D4-491C-B61C-41DC12F47BA1}" type="sibTrans" cxnId="{FFFA837F-D5AA-4ED1-9E38-14E27B4E3E20}">
      <dgm:prSet/>
      <dgm:spPr/>
      <dgm:t>
        <a:bodyPr/>
        <a:lstStyle/>
        <a:p>
          <a:endParaRPr lang="de-CH"/>
        </a:p>
      </dgm:t>
    </dgm:pt>
    <dgm:pt modelId="{CBBDAD94-FC88-419F-B463-B7B89B672CA2}">
      <dgm:prSet phldrT="[Text]"/>
      <dgm:spPr>
        <a:solidFill>
          <a:srgbClr val="3E31D6"/>
        </a:solidFill>
      </dgm:spPr>
      <dgm:t>
        <a:bodyPr/>
        <a:lstStyle/>
        <a:p>
          <a:r>
            <a:rPr lang="nb-NO" dirty="0"/>
            <a:t>2. Machine learning for materials search</a:t>
          </a:r>
          <a:endParaRPr lang="de-CH" dirty="0"/>
        </a:p>
      </dgm:t>
    </dgm:pt>
    <dgm:pt modelId="{4FAFFE16-2510-4347-9F66-E86CB167E809}" type="parTrans" cxnId="{0893C7B8-5880-4E10-B8D6-B9B337F95969}">
      <dgm:prSet/>
      <dgm:spPr/>
      <dgm:t>
        <a:bodyPr/>
        <a:lstStyle/>
        <a:p>
          <a:endParaRPr lang="de-CH"/>
        </a:p>
      </dgm:t>
    </dgm:pt>
    <dgm:pt modelId="{976CF0CC-EB08-4AA2-87B5-4BD14D162031}" type="sibTrans" cxnId="{0893C7B8-5880-4E10-B8D6-B9B337F95969}">
      <dgm:prSet/>
      <dgm:spPr/>
      <dgm:t>
        <a:bodyPr/>
        <a:lstStyle/>
        <a:p>
          <a:endParaRPr lang="de-CH"/>
        </a:p>
      </dgm:t>
    </dgm:pt>
    <dgm:pt modelId="{A5A481C4-C645-4BF7-835E-6FE9122B162D}">
      <dgm:prSet phldrT="[Text]"/>
      <dgm:spPr>
        <a:solidFill>
          <a:srgbClr val="3E31D6"/>
        </a:solidFill>
      </dgm:spPr>
      <dgm:t>
        <a:bodyPr/>
        <a:lstStyle/>
        <a:p>
          <a:r>
            <a:rPr lang="nb-NO" dirty="0"/>
            <a:t>3. Predicting new materials for QT</a:t>
          </a:r>
          <a:endParaRPr lang="de-CH" dirty="0"/>
        </a:p>
      </dgm:t>
    </dgm:pt>
    <dgm:pt modelId="{D17D55D7-46E8-44C3-8C79-A850322C30D1}" type="parTrans" cxnId="{C4581949-1F78-49CD-9EDE-8A50FDC5025E}">
      <dgm:prSet/>
      <dgm:spPr/>
      <dgm:t>
        <a:bodyPr/>
        <a:lstStyle/>
        <a:p>
          <a:endParaRPr lang="de-CH"/>
        </a:p>
      </dgm:t>
    </dgm:pt>
    <dgm:pt modelId="{C28750C2-FA17-4230-B1B4-250880DACA0D}" type="sibTrans" cxnId="{C4581949-1F78-49CD-9EDE-8A50FDC5025E}">
      <dgm:prSet/>
      <dgm:spPr/>
      <dgm:t>
        <a:bodyPr/>
        <a:lstStyle/>
        <a:p>
          <a:endParaRPr lang="de-CH"/>
        </a:p>
      </dgm:t>
    </dgm:pt>
    <dgm:pt modelId="{F311C9ED-7058-4554-A4A9-EC4198D3C00E}" type="pres">
      <dgm:prSet presAssocID="{E85436AA-33BA-405C-93A0-1892AE13FD2E}" presName="CompostProcess" presStyleCnt="0">
        <dgm:presLayoutVars>
          <dgm:dir/>
          <dgm:resizeHandles val="exact"/>
        </dgm:presLayoutVars>
      </dgm:prSet>
      <dgm:spPr/>
    </dgm:pt>
    <dgm:pt modelId="{C9AC17D8-E9DC-4E64-AF25-8491ED5D8313}" type="pres">
      <dgm:prSet presAssocID="{E85436AA-33BA-405C-93A0-1892AE13FD2E}" presName="arrow" presStyleLbl="bgShp" presStyleIdx="0" presStyleCnt="1"/>
      <dgm:spPr>
        <a:solidFill>
          <a:srgbClr val="B4C6FA"/>
        </a:solidFill>
      </dgm:spPr>
    </dgm:pt>
    <dgm:pt modelId="{3BEF1F6F-6AB5-485E-B440-9DA963833935}" type="pres">
      <dgm:prSet presAssocID="{E85436AA-33BA-405C-93A0-1892AE13FD2E}" presName="linearProcess" presStyleCnt="0"/>
      <dgm:spPr/>
    </dgm:pt>
    <dgm:pt modelId="{7823EEA5-FE16-4040-BC07-FD1FDCB602E8}" type="pres">
      <dgm:prSet presAssocID="{81D10921-F7FE-48DF-B795-2CF9C6169B0B}" presName="textNode" presStyleLbl="node1" presStyleIdx="0" presStyleCnt="3">
        <dgm:presLayoutVars>
          <dgm:bulletEnabled val="1"/>
        </dgm:presLayoutVars>
      </dgm:prSet>
      <dgm:spPr/>
      <dgm:t>
        <a:bodyPr/>
        <a:lstStyle/>
        <a:p>
          <a:endParaRPr lang="en-US"/>
        </a:p>
      </dgm:t>
    </dgm:pt>
    <dgm:pt modelId="{3C6B20ED-917B-4D0F-878C-E14A64AD600B}" type="pres">
      <dgm:prSet presAssocID="{1F92A18C-B8D4-491C-B61C-41DC12F47BA1}" presName="sibTrans" presStyleCnt="0"/>
      <dgm:spPr/>
    </dgm:pt>
    <dgm:pt modelId="{CEFBD57B-9E4A-4A11-814E-118C78EFE314}" type="pres">
      <dgm:prSet presAssocID="{CBBDAD94-FC88-419F-B463-B7B89B672CA2}" presName="textNode" presStyleLbl="node1" presStyleIdx="1" presStyleCnt="3">
        <dgm:presLayoutVars>
          <dgm:bulletEnabled val="1"/>
        </dgm:presLayoutVars>
      </dgm:prSet>
      <dgm:spPr/>
      <dgm:t>
        <a:bodyPr/>
        <a:lstStyle/>
        <a:p>
          <a:endParaRPr lang="en-US"/>
        </a:p>
      </dgm:t>
    </dgm:pt>
    <dgm:pt modelId="{45674A5D-89C5-475D-8D25-2600907112BD}" type="pres">
      <dgm:prSet presAssocID="{976CF0CC-EB08-4AA2-87B5-4BD14D162031}" presName="sibTrans" presStyleCnt="0"/>
      <dgm:spPr/>
    </dgm:pt>
    <dgm:pt modelId="{DFCE3E8A-8B3F-4B36-9123-57077C0E4978}" type="pres">
      <dgm:prSet presAssocID="{A5A481C4-C645-4BF7-835E-6FE9122B162D}" presName="textNode" presStyleLbl="node1" presStyleIdx="2" presStyleCnt="3">
        <dgm:presLayoutVars>
          <dgm:bulletEnabled val="1"/>
        </dgm:presLayoutVars>
      </dgm:prSet>
      <dgm:spPr/>
      <dgm:t>
        <a:bodyPr/>
        <a:lstStyle/>
        <a:p>
          <a:endParaRPr lang="en-US"/>
        </a:p>
      </dgm:t>
    </dgm:pt>
  </dgm:ptLst>
  <dgm:cxnLst>
    <dgm:cxn modelId="{A34583DF-3F28-48FE-B3FF-E0702F41CF23}" type="presOf" srcId="{CBBDAD94-FC88-419F-B463-B7B89B672CA2}" destId="{CEFBD57B-9E4A-4A11-814E-118C78EFE314}" srcOrd="0" destOrd="0" presId="urn:microsoft.com/office/officeart/2005/8/layout/hProcess9"/>
    <dgm:cxn modelId="{FFFA837F-D5AA-4ED1-9E38-14E27B4E3E20}" srcId="{E85436AA-33BA-405C-93A0-1892AE13FD2E}" destId="{81D10921-F7FE-48DF-B795-2CF9C6169B0B}" srcOrd="0" destOrd="0" parTransId="{7631EB52-4308-47CB-AB39-E09CB3B7DF4D}" sibTransId="{1F92A18C-B8D4-491C-B61C-41DC12F47BA1}"/>
    <dgm:cxn modelId="{C4581949-1F78-49CD-9EDE-8A50FDC5025E}" srcId="{E85436AA-33BA-405C-93A0-1892AE13FD2E}" destId="{A5A481C4-C645-4BF7-835E-6FE9122B162D}" srcOrd="2" destOrd="0" parTransId="{D17D55D7-46E8-44C3-8C79-A850322C30D1}" sibTransId="{C28750C2-FA17-4230-B1B4-250880DACA0D}"/>
    <dgm:cxn modelId="{0893C7B8-5880-4E10-B8D6-B9B337F95969}" srcId="{E85436AA-33BA-405C-93A0-1892AE13FD2E}" destId="{CBBDAD94-FC88-419F-B463-B7B89B672CA2}" srcOrd="1" destOrd="0" parTransId="{4FAFFE16-2510-4347-9F66-E86CB167E809}" sibTransId="{976CF0CC-EB08-4AA2-87B5-4BD14D162031}"/>
    <dgm:cxn modelId="{FD422947-0FF9-482B-9F22-9A208CF3CA0F}" type="presOf" srcId="{A5A481C4-C645-4BF7-835E-6FE9122B162D}" destId="{DFCE3E8A-8B3F-4B36-9123-57077C0E4978}" srcOrd="0" destOrd="0" presId="urn:microsoft.com/office/officeart/2005/8/layout/hProcess9"/>
    <dgm:cxn modelId="{34C2CB6B-E339-4834-8523-43A40A69220A}" type="presOf" srcId="{E85436AA-33BA-405C-93A0-1892AE13FD2E}" destId="{F311C9ED-7058-4554-A4A9-EC4198D3C00E}" srcOrd="0" destOrd="0" presId="urn:microsoft.com/office/officeart/2005/8/layout/hProcess9"/>
    <dgm:cxn modelId="{2AC1AC24-18FF-4547-BDE5-F70758A15807}" type="presOf" srcId="{81D10921-F7FE-48DF-B795-2CF9C6169B0B}" destId="{7823EEA5-FE16-4040-BC07-FD1FDCB602E8}" srcOrd="0" destOrd="0" presId="urn:microsoft.com/office/officeart/2005/8/layout/hProcess9"/>
    <dgm:cxn modelId="{A2ADE665-D391-46DE-A88D-8E172B083842}" type="presParOf" srcId="{F311C9ED-7058-4554-A4A9-EC4198D3C00E}" destId="{C9AC17D8-E9DC-4E64-AF25-8491ED5D8313}" srcOrd="0" destOrd="0" presId="urn:microsoft.com/office/officeart/2005/8/layout/hProcess9"/>
    <dgm:cxn modelId="{FF3CE58F-870F-473B-BB9B-4287F3D55658}" type="presParOf" srcId="{F311C9ED-7058-4554-A4A9-EC4198D3C00E}" destId="{3BEF1F6F-6AB5-485E-B440-9DA963833935}" srcOrd="1" destOrd="0" presId="urn:microsoft.com/office/officeart/2005/8/layout/hProcess9"/>
    <dgm:cxn modelId="{A34A9F53-F2E4-4524-9E03-8115AA09C52B}" type="presParOf" srcId="{3BEF1F6F-6AB5-485E-B440-9DA963833935}" destId="{7823EEA5-FE16-4040-BC07-FD1FDCB602E8}" srcOrd="0" destOrd="0" presId="urn:microsoft.com/office/officeart/2005/8/layout/hProcess9"/>
    <dgm:cxn modelId="{2E51BF02-B1D1-4656-9B14-075F7C2A86B8}" type="presParOf" srcId="{3BEF1F6F-6AB5-485E-B440-9DA963833935}" destId="{3C6B20ED-917B-4D0F-878C-E14A64AD600B}" srcOrd="1" destOrd="0" presId="urn:microsoft.com/office/officeart/2005/8/layout/hProcess9"/>
    <dgm:cxn modelId="{225917E2-3A85-4A33-9FCA-8026FA9F7869}" type="presParOf" srcId="{3BEF1F6F-6AB5-485E-B440-9DA963833935}" destId="{CEFBD57B-9E4A-4A11-814E-118C78EFE314}" srcOrd="2" destOrd="0" presId="urn:microsoft.com/office/officeart/2005/8/layout/hProcess9"/>
    <dgm:cxn modelId="{541DAF64-A66A-41E9-9475-DBF2FA21EE00}" type="presParOf" srcId="{3BEF1F6F-6AB5-485E-B440-9DA963833935}" destId="{45674A5D-89C5-475D-8D25-2600907112BD}" srcOrd="3" destOrd="0" presId="urn:microsoft.com/office/officeart/2005/8/layout/hProcess9"/>
    <dgm:cxn modelId="{DD36D6E3-7958-4E49-BE29-BA1CA7524950}" type="presParOf" srcId="{3BEF1F6F-6AB5-485E-B440-9DA963833935}" destId="{DFCE3E8A-8B3F-4B36-9123-57077C0E4978}"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5436AA-33BA-405C-93A0-1892AE13FD2E}" type="doc">
      <dgm:prSet loTypeId="urn:microsoft.com/office/officeart/2005/8/layout/hProcess9" loCatId="process" qsTypeId="urn:microsoft.com/office/officeart/2005/8/quickstyle/simple1" qsCatId="simple" csTypeId="urn:microsoft.com/office/officeart/2005/8/colors/accent1_2" csCatId="accent1" phldr="1"/>
      <dgm:spPr/>
    </dgm:pt>
    <dgm:pt modelId="{81D10921-F7FE-48DF-B795-2CF9C6169B0B}">
      <dgm:prSet phldrT="[Text]"/>
      <dgm:spPr>
        <a:solidFill>
          <a:srgbClr val="3E31D6"/>
        </a:solidFill>
      </dgm:spPr>
      <dgm:t>
        <a:bodyPr/>
        <a:lstStyle/>
        <a:p>
          <a:r>
            <a:rPr lang="nb-NO" dirty="0"/>
            <a:t>1. Materials Informatics</a:t>
          </a:r>
          <a:endParaRPr lang="de-CH" dirty="0"/>
        </a:p>
      </dgm:t>
    </dgm:pt>
    <dgm:pt modelId="{7631EB52-4308-47CB-AB39-E09CB3B7DF4D}" type="parTrans" cxnId="{FFFA837F-D5AA-4ED1-9E38-14E27B4E3E20}">
      <dgm:prSet/>
      <dgm:spPr/>
      <dgm:t>
        <a:bodyPr/>
        <a:lstStyle/>
        <a:p>
          <a:endParaRPr lang="de-CH"/>
        </a:p>
      </dgm:t>
    </dgm:pt>
    <dgm:pt modelId="{1F92A18C-B8D4-491C-B61C-41DC12F47BA1}" type="sibTrans" cxnId="{FFFA837F-D5AA-4ED1-9E38-14E27B4E3E20}">
      <dgm:prSet/>
      <dgm:spPr/>
      <dgm:t>
        <a:bodyPr/>
        <a:lstStyle/>
        <a:p>
          <a:endParaRPr lang="de-CH"/>
        </a:p>
      </dgm:t>
    </dgm:pt>
    <dgm:pt modelId="{CBBDAD94-FC88-419F-B463-B7B89B672CA2}">
      <dgm:prSet phldrT="[Text]"/>
      <dgm:spPr>
        <a:solidFill>
          <a:schemeClr val="bg1">
            <a:lumMod val="65000"/>
          </a:schemeClr>
        </a:solidFill>
      </dgm:spPr>
      <dgm:t>
        <a:bodyPr/>
        <a:lstStyle/>
        <a:p>
          <a:r>
            <a:rPr lang="nb-NO" dirty="0"/>
            <a:t>2. Machine learning for materials search</a:t>
          </a:r>
          <a:endParaRPr lang="de-CH" dirty="0"/>
        </a:p>
      </dgm:t>
    </dgm:pt>
    <dgm:pt modelId="{4FAFFE16-2510-4347-9F66-E86CB167E809}" type="parTrans" cxnId="{0893C7B8-5880-4E10-B8D6-B9B337F95969}">
      <dgm:prSet/>
      <dgm:spPr/>
      <dgm:t>
        <a:bodyPr/>
        <a:lstStyle/>
        <a:p>
          <a:endParaRPr lang="de-CH"/>
        </a:p>
      </dgm:t>
    </dgm:pt>
    <dgm:pt modelId="{976CF0CC-EB08-4AA2-87B5-4BD14D162031}" type="sibTrans" cxnId="{0893C7B8-5880-4E10-B8D6-B9B337F95969}">
      <dgm:prSet/>
      <dgm:spPr/>
      <dgm:t>
        <a:bodyPr/>
        <a:lstStyle/>
        <a:p>
          <a:endParaRPr lang="de-CH"/>
        </a:p>
      </dgm:t>
    </dgm:pt>
    <dgm:pt modelId="{A5A481C4-C645-4BF7-835E-6FE9122B162D}">
      <dgm:prSet phldrT="[Text]"/>
      <dgm:spPr>
        <a:solidFill>
          <a:schemeClr val="bg1">
            <a:lumMod val="65000"/>
          </a:schemeClr>
        </a:solidFill>
      </dgm:spPr>
      <dgm:t>
        <a:bodyPr/>
        <a:lstStyle/>
        <a:p>
          <a:r>
            <a:rPr lang="nb-NO" dirty="0"/>
            <a:t>3. Predicting new materials for QT</a:t>
          </a:r>
          <a:endParaRPr lang="de-CH" dirty="0"/>
        </a:p>
      </dgm:t>
    </dgm:pt>
    <dgm:pt modelId="{D17D55D7-46E8-44C3-8C79-A850322C30D1}" type="parTrans" cxnId="{C4581949-1F78-49CD-9EDE-8A50FDC5025E}">
      <dgm:prSet/>
      <dgm:spPr/>
      <dgm:t>
        <a:bodyPr/>
        <a:lstStyle/>
        <a:p>
          <a:endParaRPr lang="de-CH"/>
        </a:p>
      </dgm:t>
    </dgm:pt>
    <dgm:pt modelId="{C28750C2-FA17-4230-B1B4-250880DACA0D}" type="sibTrans" cxnId="{C4581949-1F78-49CD-9EDE-8A50FDC5025E}">
      <dgm:prSet/>
      <dgm:spPr/>
      <dgm:t>
        <a:bodyPr/>
        <a:lstStyle/>
        <a:p>
          <a:endParaRPr lang="de-CH"/>
        </a:p>
      </dgm:t>
    </dgm:pt>
    <dgm:pt modelId="{F311C9ED-7058-4554-A4A9-EC4198D3C00E}" type="pres">
      <dgm:prSet presAssocID="{E85436AA-33BA-405C-93A0-1892AE13FD2E}" presName="CompostProcess" presStyleCnt="0">
        <dgm:presLayoutVars>
          <dgm:dir/>
          <dgm:resizeHandles val="exact"/>
        </dgm:presLayoutVars>
      </dgm:prSet>
      <dgm:spPr/>
    </dgm:pt>
    <dgm:pt modelId="{C9AC17D8-E9DC-4E64-AF25-8491ED5D8313}" type="pres">
      <dgm:prSet presAssocID="{E85436AA-33BA-405C-93A0-1892AE13FD2E}" presName="arrow" presStyleLbl="bgShp" presStyleIdx="0" presStyleCnt="1"/>
      <dgm:spPr>
        <a:solidFill>
          <a:srgbClr val="B4C6FA"/>
        </a:solidFill>
      </dgm:spPr>
    </dgm:pt>
    <dgm:pt modelId="{3BEF1F6F-6AB5-485E-B440-9DA963833935}" type="pres">
      <dgm:prSet presAssocID="{E85436AA-33BA-405C-93A0-1892AE13FD2E}" presName="linearProcess" presStyleCnt="0"/>
      <dgm:spPr/>
    </dgm:pt>
    <dgm:pt modelId="{7823EEA5-FE16-4040-BC07-FD1FDCB602E8}" type="pres">
      <dgm:prSet presAssocID="{81D10921-F7FE-48DF-B795-2CF9C6169B0B}" presName="textNode" presStyleLbl="node1" presStyleIdx="0" presStyleCnt="3">
        <dgm:presLayoutVars>
          <dgm:bulletEnabled val="1"/>
        </dgm:presLayoutVars>
      </dgm:prSet>
      <dgm:spPr/>
      <dgm:t>
        <a:bodyPr/>
        <a:lstStyle/>
        <a:p>
          <a:endParaRPr lang="en-US"/>
        </a:p>
      </dgm:t>
    </dgm:pt>
    <dgm:pt modelId="{3C6B20ED-917B-4D0F-878C-E14A64AD600B}" type="pres">
      <dgm:prSet presAssocID="{1F92A18C-B8D4-491C-B61C-41DC12F47BA1}" presName="sibTrans" presStyleCnt="0"/>
      <dgm:spPr/>
    </dgm:pt>
    <dgm:pt modelId="{CEFBD57B-9E4A-4A11-814E-118C78EFE314}" type="pres">
      <dgm:prSet presAssocID="{CBBDAD94-FC88-419F-B463-B7B89B672CA2}" presName="textNode" presStyleLbl="node1" presStyleIdx="1" presStyleCnt="3">
        <dgm:presLayoutVars>
          <dgm:bulletEnabled val="1"/>
        </dgm:presLayoutVars>
      </dgm:prSet>
      <dgm:spPr/>
      <dgm:t>
        <a:bodyPr/>
        <a:lstStyle/>
        <a:p>
          <a:endParaRPr lang="en-US"/>
        </a:p>
      </dgm:t>
    </dgm:pt>
    <dgm:pt modelId="{45674A5D-89C5-475D-8D25-2600907112BD}" type="pres">
      <dgm:prSet presAssocID="{976CF0CC-EB08-4AA2-87B5-4BD14D162031}" presName="sibTrans" presStyleCnt="0"/>
      <dgm:spPr/>
    </dgm:pt>
    <dgm:pt modelId="{DFCE3E8A-8B3F-4B36-9123-57077C0E4978}" type="pres">
      <dgm:prSet presAssocID="{A5A481C4-C645-4BF7-835E-6FE9122B162D}" presName="textNode" presStyleLbl="node1" presStyleIdx="2" presStyleCnt="3">
        <dgm:presLayoutVars>
          <dgm:bulletEnabled val="1"/>
        </dgm:presLayoutVars>
      </dgm:prSet>
      <dgm:spPr/>
      <dgm:t>
        <a:bodyPr/>
        <a:lstStyle/>
        <a:p>
          <a:endParaRPr lang="en-US"/>
        </a:p>
      </dgm:t>
    </dgm:pt>
  </dgm:ptLst>
  <dgm:cxnLst>
    <dgm:cxn modelId="{A34583DF-3F28-48FE-B3FF-E0702F41CF23}" type="presOf" srcId="{CBBDAD94-FC88-419F-B463-B7B89B672CA2}" destId="{CEFBD57B-9E4A-4A11-814E-118C78EFE314}" srcOrd="0" destOrd="0" presId="urn:microsoft.com/office/officeart/2005/8/layout/hProcess9"/>
    <dgm:cxn modelId="{FFFA837F-D5AA-4ED1-9E38-14E27B4E3E20}" srcId="{E85436AA-33BA-405C-93A0-1892AE13FD2E}" destId="{81D10921-F7FE-48DF-B795-2CF9C6169B0B}" srcOrd="0" destOrd="0" parTransId="{7631EB52-4308-47CB-AB39-E09CB3B7DF4D}" sibTransId="{1F92A18C-B8D4-491C-B61C-41DC12F47BA1}"/>
    <dgm:cxn modelId="{C4581949-1F78-49CD-9EDE-8A50FDC5025E}" srcId="{E85436AA-33BA-405C-93A0-1892AE13FD2E}" destId="{A5A481C4-C645-4BF7-835E-6FE9122B162D}" srcOrd="2" destOrd="0" parTransId="{D17D55D7-46E8-44C3-8C79-A850322C30D1}" sibTransId="{C28750C2-FA17-4230-B1B4-250880DACA0D}"/>
    <dgm:cxn modelId="{0893C7B8-5880-4E10-B8D6-B9B337F95969}" srcId="{E85436AA-33BA-405C-93A0-1892AE13FD2E}" destId="{CBBDAD94-FC88-419F-B463-B7B89B672CA2}" srcOrd="1" destOrd="0" parTransId="{4FAFFE16-2510-4347-9F66-E86CB167E809}" sibTransId="{976CF0CC-EB08-4AA2-87B5-4BD14D162031}"/>
    <dgm:cxn modelId="{FD422947-0FF9-482B-9F22-9A208CF3CA0F}" type="presOf" srcId="{A5A481C4-C645-4BF7-835E-6FE9122B162D}" destId="{DFCE3E8A-8B3F-4B36-9123-57077C0E4978}" srcOrd="0" destOrd="0" presId="urn:microsoft.com/office/officeart/2005/8/layout/hProcess9"/>
    <dgm:cxn modelId="{34C2CB6B-E339-4834-8523-43A40A69220A}" type="presOf" srcId="{E85436AA-33BA-405C-93A0-1892AE13FD2E}" destId="{F311C9ED-7058-4554-A4A9-EC4198D3C00E}" srcOrd="0" destOrd="0" presId="urn:microsoft.com/office/officeart/2005/8/layout/hProcess9"/>
    <dgm:cxn modelId="{2AC1AC24-18FF-4547-BDE5-F70758A15807}" type="presOf" srcId="{81D10921-F7FE-48DF-B795-2CF9C6169B0B}" destId="{7823EEA5-FE16-4040-BC07-FD1FDCB602E8}" srcOrd="0" destOrd="0" presId="urn:microsoft.com/office/officeart/2005/8/layout/hProcess9"/>
    <dgm:cxn modelId="{A2ADE665-D391-46DE-A88D-8E172B083842}" type="presParOf" srcId="{F311C9ED-7058-4554-A4A9-EC4198D3C00E}" destId="{C9AC17D8-E9DC-4E64-AF25-8491ED5D8313}" srcOrd="0" destOrd="0" presId="urn:microsoft.com/office/officeart/2005/8/layout/hProcess9"/>
    <dgm:cxn modelId="{FF3CE58F-870F-473B-BB9B-4287F3D55658}" type="presParOf" srcId="{F311C9ED-7058-4554-A4A9-EC4198D3C00E}" destId="{3BEF1F6F-6AB5-485E-B440-9DA963833935}" srcOrd="1" destOrd="0" presId="urn:microsoft.com/office/officeart/2005/8/layout/hProcess9"/>
    <dgm:cxn modelId="{A34A9F53-F2E4-4524-9E03-8115AA09C52B}" type="presParOf" srcId="{3BEF1F6F-6AB5-485E-B440-9DA963833935}" destId="{7823EEA5-FE16-4040-BC07-FD1FDCB602E8}" srcOrd="0" destOrd="0" presId="urn:microsoft.com/office/officeart/2005/8/layout/hProcess9"/>
    <dgm:cxn modelId="{2E51BF02-B1D1-4656-9B14-075F7C2A86B8}" type="presParOf" srcId="{3BEF1F6F-6AB5-485E-B440-9DA963833935}" destId="{3C6B20ED-917B-4D0F-878C-E14A64AD600B}" srcOrd="1" destOrd="0" presId="urn:microsoft.com/office/officeart/2005/8/layout/hProcess9"/>
    <dgm:cxn modelId="{225917E2-3A85-4A33-9FCA-8026FA9F7869}" type="presParOf" srcId="{3BEF1F6F-6AB5-485E-B440-9DA963833935}" destId="{CEFBD57B-9E4A-4A11-814E-118C78EFE314}" srcOrd="2" destOrd="0" presId="urn:microsoft.com/office/officeart/2005/8/layout/hProcess9"/>
    <dgm:cxn modelId="{541DAF64-A66A-41E9-9475-DBF2FA21EE00}" type="presParOf" srcId="{3BEF1F6F-6AB5-485E-B440-9DA963833935}" destId="{45674A5D-89C5-475D-8D25-2600907112BD}" srcOrd="3" destOrd="0" presId="urn:microsoft.com/office/officeart/2005/8/layout/hProcess9"/>
    <dgm:cxn modelId="{DD36D6E3-7958-4E49-BE29-BA1CA7524950}" type="presParOf" srcId="{3BEF1F6F-6AB5-485E-B440-9DA963833935}" destId="{DFCE3E8A-8B3F-4B36-9123-57077C0E4978}"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5436AA-33BA-405C-93A0-1892AE13FD2E}" type="doc">
      <dgm:prSet loTypeId="urn:microsoft.com/office/officeart/2005/8/layout/hProcess9" loCatId="process" qsTypeId="urn:microsoft.com/office/officeart/2005/8/quickstyle/simple1" qsCatId="simple" csTypeId="urn:microsoft.com/office/officeart/2005/8/colors/accent1_2" csCatId="accent1" phldr="1"/>
      <dgm:spPr/>
    </dgm:pt>
    <dgm:pt modelId="{81D10921-F7FE-48DF-B795-2CF9C6169B0B}">
      <dgm:prSet phldrT="[Text]"/>
      <dgm:spPr>
        <a:solidFill>
          <a:schemeClr val="bg1">
            <a:lumMod val="65000"/>
          </a:schemeClr>
        </a:solidFill>
      </dgm:spPr>
      <dgm:t>
        <a:bodyPr/>
        <a:lstStyle/>
        <a:p>
          <a:r>
            <a:rPr lang="nb-NO" dirty="0"/>
            <a:t>1. Materials Informatics</a:t>
          </a:r>
          <a:endParaRPr lang="de-CH" dirty="0"/>
        </a:p>
      </dgm:t>
    </dgm:pt>
    <dgm:pt modelId="{7631EB52-4308-47CB-AB39-E09CB3B7DF4D}" type="parTrans" cxnId="{FFFA837F-D5AA-4ED1-9E38-14E27B4E3E20}">
      <dgm:prSet/>
      <dgm:spPr/>
      <dgm:t>
        <a:bodyPr/>
        <a:lstStyle/>
        <a:p>
          <a:endParaRPr lang="de-CH"/>
        </a:p>
      </dgm:t>
    </dgm:pt>
    <dgm:pt modelId="{1F92A18C-B8D4-491C-B61C-41DC12F47BA1}" type="sibTrans" cxnId="{FFFA837F-D5AA-4ED1-9E38-14E27B4E3E20}">
      <dgm:prSet/>
      <dgm:spPr/>
      <dgm:t>
        <a:bodyPr/>
        <a:lstStyle/>
        <a:p>
          <a:endParaRPr lang="de-CH"/>
        </a:p>
      </dgm:t>
    </dgm:pt>
    <dgm:pt modelId="{CBBDAD94-FC88-419F-B463-B7B89B672CA2}">
      <dgm:prSet phldrT="[Text]"/>
      <dgm:spPr>
        <a:solidFill>
          <a:srgbClr val="3E31D6"/>
        </a:solidFill>
      </dgm:spPr>
      <dgm:t>
        <a:bodyPr/>
        <a:lstStyle/>
        <a:p>
          <a:r>
            <a:rPr lang="nb-NO" dirty="0"/>
            <a:t>2. Machine learning for materials search</a:t>
          </a:r>
          <a:endParaRPr lang="de-CH" dirty="0"/>
        </a:p>
      </dgm:t>
    </dgm:pt>
    <dgm:pt modelId="{4FAFFE16-2510-4347-9F66-E86CB167E809}" type="parTrans" cxnId="{0893C7B8-5880-4E10-B8D6-B9B337F95969}">
      <dgm:prSet/>
      <dgm:spPr/>
      <dgm:t>
        <a:bodyPr/>
        <a:lstStyle/>
        <a:p>
          <a:endParaRPr lang="de-CH"/>
        </a:p>
      </dgm:t>
    </dgm:pt>
    <dgm:pt modelId="{976CF0CC-EB08-4AA2-87B5-4BD14D162031}" type="sibTrans" cxnId="{0893C7B8-5880-4E10-B8D6-B9B337F95969}">
      <dgm:prSet/>
      <dgm:spPr/>
      <dgm:t>
        <a:bodyPr/>
        <a:lstStyle/>
        <a:p>
          <a:endParaRPr lang="de-CH"/>
        </a:p>
      </dgm:t>
    </dgm:pt>
    <dgm:pt modelId="{A5A481C4-C645-4BF7-835E-6FE9122B162D}">
      <dgm:prSet phldrT="[Text]"/>
      <dgm:spPr>
        <a:solidFill>
          <a:schemeClr val="bg1">
            <a:lumMod val="65000"/>
          </a:schemeClr>
        </a:solidFill>
      </dgm:spPr>
      <dgm:t>
        <a:bodyPr/>
        <a:lstStyle/>
        <a:p>
          <a:r>
            <a:rPr lang="nb-NO" dirty="0"/>
            <a:t>3. Predicting new materials for QT</a:t>
          </a:r>
          <a:endParaRPr lang="de-CH" dirty="0"/>
        </a:p>
      </dgm:t>
    </dgm:pt>
    <dgm:pt modelId="{D17D55D7-46E8-44C3-8C79-A850322C30D1}" type="parTrans" cxnId="{C4581949-1F78-49CD-9EDE-8A50FDC5025E}">
      <dgm:prSet/>
      <dgm:spPr/>
      <dgm:t>
        <a:bodyPr/>
        <a:lstStyle/>
        <a:p>
          <a:endParaRPr lang="de-CH"/>
        </a:p>
      </dgm:t>
    </dgm:pt>
    <dgm:pt modelId="{C28750C2-FA17-4230-B1B4-250880DACA0D}" type="sibTrans" cxnId="{C4581949-1F78-49CD-9EDE-8A50FDC5025E}">
      <dgm:prSet/>
      <dgm:spPr/>
      <dgm:t>
        <a:bodyPr/>
        <a:lstStyle/>
        <a:p>
          <a:endParaRPr lang="de-CH"/>
        </a:p>
      </dgm:t>
    </dgm:pt>
    <dgm:pt modelId="{F311C9ED-7058-4554-A4A9-EC4198D3C00E}" type="pres">
      <dgm:prSet presAssocID="{E85436AA-33BA-405C-93A0-1892AE13FD2E}" presName="CompostProcess" presStyleCnt="0">
        <dgm:presLayoutVars>
          <dgm:dir/>
          <dgm:resizeHandles val="exact"/>
        </dgm:presLayoutVars>
      </dgm:prSet>
      <dgm:spPr/>
    </dgm:pt>
    <dgm:pt modelId="{C9AC17D8-E9DC-4E64-AF25-8491ED5D8313}" type="pres">
      <dgm:prSet presAssocID="{E85436AA-33BA-405C-93A0-1892AE13FD2E}" presName="arrow" presStyleLbl="bgShp" presStyleIdx="0" presStyleCnt="1"/>
      <dgm:spPr>
        <a:solidFill>
          <a:srgbClr val="B4C6FA"/>
        </a:solidFill>
      </dgm:spPr>
    </dgm:pt>
    <dgm:pt modelId="{3BEF1F6F-6AB5-485E-B440-9DA963833935}" type="pres">
      <dgm:prSet presAssocID="{E85436AA-33BA-405C-93A0-1892AE13FD2E}" presName="linearProcess" presStyleCnt="0"/>
      <dgm:spPr/>
    </dgm:pt>
    <dgm:pt modelId="{7823EEA5-FE16-4040-BC07-FD1FDCB602E8}" type="pres">
      <dgm:prSet presAssocID="{81D10921-F7FE-48DF-B795-2CF9C6169B0B}" presName="textNode" presStyleLbl="node1" presStyleIdx="0" presStyleCnt="3">
        <dgm:presLayoutVars>
          <dgm:bulletEnabled val="1"/>
        </dgm:presLayoutVars>
      </dgm:prSet>
      <dgm:spPr/>
      <dgm:t>
        <a:bodyPr/>
        <a:lstStyle/>
        <a:p>
          <a:endParaRPr lang="en-US"/>
        </a:p>
      </dgm:t>
    </dgm:pt>
    <dgm:pt modelId="{3C6B20ED-917B-4D0F-878C-E14A64AD600B}" type="pres">
      <dgm:prSet presAssocID="{1F92A18C-B8D4-491C-B61C-41DC12F47BA1}" presName="sibTrans" presStyleCnt="0"/>
      <dgm:spPr/>
    </dgm:pt>
    <dgm:pt modelId="{CEFBD57B-9E4A-4A11-814E-118C78EFE314}" type="pres">
      <dgm:prSet presAssocID="{CBBDAD94-FC88-419F-B463-B7B89B672CA2}" presName="textNode" presStyleLbl="node1" presStyleIdx="1" presStyleCnt="3">
        <dgm:presLayoutVars>
          <dgm:bulletEnabled val="1"/>
        </dgm:presLayoutVars>
      </dgm:prSet>
      <dgm:spPr/>
      <dgm:t>
        <a:bodyPr/>
        <a:lstStyle/>
        <a:p>
          <a:endParaRPr lang="en-US"/>
        </a:p>
      </dgm:t>
    </dgm:pt>
    <dgm:pt modelId="{45674A5D-89C5-475D-8D25-2600907112BD}" type="pres">
      <dgm:prSet presAssocID="{976CF0CC-EB08-4AA2-87B5-4BD14D162031}" presName="sibTrans" presStyleCnt="0"/>
      <dgm:spPr/>
    </dgm:pt>
    <dgm:pt modelId="{DFCE3E8A-8B3F-4B36-9123-57077C0E4978}" type="pres">
      <dgm:prSet presAssocID="{A5A481C4-C645-4BF7-835E-6FE9122B162D}" presName="textNode" presStyleLbl="node1" presStyleIdx="2" presStyleCnt="3">
        <dgm:presLayoutVars>
          <dgm:bulletEnabled val="1"/>
        </dgm:presLayoutVars>
      </dgm:prSet>
      <dgm:spPr/>
      <dgm:t>
        <a:bodyPr/>
        <a:lstStyle/>
        <a:p>
          <a:endParaRPr lang="en-US"/>
        </a:p>
      </dgm:t>
    </dgm:pt>
  </dgm:ptLst>
  <dgm:cxnLst>
    <dgm:cxn modelId="{A34583DF-3F28-48FE-B3FF-E0702F41CF23}" type="presOf" srcId="{CBBDAD94-FC88-419F-B463-B7B89B672CA2}" destId="{CEFBD57B-9E4A-4A11-814E-118C78EFE314}" srcOrd="0" destOrd="0" presId="urn:microsoft.com/office/officeart/2005/8/layout/hProcess9"/>
    <dgm:cxn modelId="{FFFA837F-D5AA-4ED1-9E38-14E27B4E3E20}" srcId="{E85436AA-33BA-405C-93A0-1892AE13FD2E}" destId="{81D10921-F7FE-48DF-B795-2CF9C6169B0B}" srcOrd="0" destOrd="0" parTransId="{7631EB52-4308-47CB-AB39-E09CB3B7DF4D}" sibTransId="{1F92A18C-B8D4-491C-B61C-41DC12F47BA1}"/>
    <dgm:cxn modelId="{C4581949-1F78-49CD-9EDE-8A50FDC5025E}" srcId="{E85436AA-33BA-405C-93A0-1892AE13FD2E}" destId="{A5A481C4-C645-4BF7-835E-6FE9122B162D}" srcOrd="2" destOrd="0" parTransId="{D17D55D7-46E8-44C3-8C79-A850322C30D1}" sibTransId="{C28750C2-FA17-4230-B1B4-250880DACA0D}"/>
    <dgm:cxn modelId="{0893C7B8-5880-4E10-B8D6-B9B337F95969}" srcId="{E85436AA-33BA-405C-93A0-1892AE13FD2E}" destId="{CBBDAD94-FC88-419F-B463-B7B89B672CA2}" srcOrd="1" destOrd="0" parTransId="{4FAFFE16-2510-4347-9F66-E86CB167E809}" sibTransId="{976CF0CC-EB08-4AA2-87B5-4BD14D162031}"/>
    <dgm:cxn modelId="{FD422947-0FF9-482B-9F22-9A208CF3CA0F}" type="presOf" srcId="{A5A481C4-C645-4BF7-835E-6FE9122B162D}" destId="{DFCE3E8A-8B3F-4B36-9123-57077C0E4978}" srcOrd="0" destOrd="0" presId="urn:microsoft.com/office/officeart/2005/8/layout/hProcess9"/>
    <dgm:cxn modelId="{34C2CB6B-E339-4834-8523-43A40A69220A}" type="presOf" srcId="{E85436AA-33BA-405C-93A0-1892AE13FD2E}" destId="{F311C9ED-7058-4554-A4A9-EC4198D3C00E}" srcOrd="0" destOrd="0" presId="urn:microsoft.com/office/officeart/2005/8/layout/hProcess9"/>
    <dgm:cxn modelId="{2AC1AC24-18FF-4547-BDE5-F70758A15807}" type="presOf" srcId="{81D10921-F7FE-48DF-B795-2CF9C6169B0B}" destId="{7823EEA5-FE16-4040-BC07-FD1FDCB602E8}" srcOrd="0" destOrd="0" presId="urn:microsoft.com/office/officeart/2005/8/layout/hProcess9"/>
    <dgm:cxn modelId="{A2ADE665-D391-46DE-A88D-8E172B083842}" type="presParOf" srcId="{F311C9ED-7058-4554-A4A9-EC4198D3C00E}" destId="{C9AC17D8-E9DC-4E64-AF25-8491ED5D8313}" srcOrd="0" destOrd="0" presId="urn:microsoft.com/office/officeart/2005/8/layout/hProcess9"/>
    <dgm:cxn modelId="{FF3CE58F-870F-473B-BB9B-4287F3D55658}" type="presParOf" srcId="{F311C9ED-7058-4554-A4A9-EC4198D3C00E}" destId="{3BEF1F6F-6AB5-485E-B440-9DA963833935}" srcOrd="1" destOrd="0" presId="urn:microsoft.com/office/officeart/2005/8/layout/hProcess9"/>
    <dgm:cxn modelId="{A34A9F53-F2E4-4524-9E03-8115AA09C52B}" type="presParOf" srcId="{3BEF1F6F-6AB5-485E-B440-9DA963833935}" destId="{7823EEA5-FE16-4040-BC07-FD1FDCB602E8}" srcOrd="0" destOrd="0" presId="urn:microsoft.com/office/officeart/2005/8/layout/hProcess9"/>
    <dgm:cxn modelId="{2E51BF02-B1D1-4656-9B14-075F7C2A86B8}" type="presParOf" srcId="{3BEF1F6F-6AB5-485E-B440-9DA963833935}" destId="{3C6B20ED-917B-4D0F-878C-E14A64AD600B}" srcOrd="1" destOrd="0" presId="urn:microsoft.com/office/officeart/2005/8/layout/hProcess9"/>
    <dgm:cxn modelId="{225917E2-3A85-4A33-9FCA-8026FA9F7869}" type="presParOf" srcId="{3BEF1F6F-6AB5-485E-B440-9DA963833935}" destId="{CEFBD57B-9E4A-4A11-814E-118C78EFE314}" srcOrd="2" destOrd="0" presId="urn:microsoft.com/office/officeart/2005/8/layout/hProcess9"/>
    <dgm:cxn modelId="{541DAF64-A66A-41E9-9475-DBF2FA21EE00}" type="presParOf" srcId="{3BEF1F6F-6AB5-485E-B440-9DA963833935}" destId="{45674A5D-89C5-475D-8D25-2600907112BD}" srcOrd="3" destOrd="0" presId="urn:microsoft.com/office/officeart/2005/8/layout/hProcess9"/>
    <dgm:cxn modelId="{DD36D6E3-7958-4E49-BE29-BA1CA7524950}" type="presParOf" srcId="{3BEF1F6F-6AB5-485E-B440-9DA963833935}" destId="{DFCE3E8A-8B3F-4B36-9123-57077C0E4978}"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F3A840F-43DB-4962-9B36-8CCB3C48074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de-CH"/>
        </a:p>
      </dgm:t>
    </dgm:pt>
    <dgm:pt modelId="{C1836E12-5151-48D0-887A-BF2990BBB46A}">
      <dgm:prSet phldrT="[Text]"/>
      <dgm:spPr>
        <a:solidFill>
          <a:schemeClr val="accent6">
            <a:lumMod val="75000"/>
          </a:schemeClr>
        </a:solidFill>
      </dgm:spPr>
      <dgm:t>
        <a:bodyPr/>
        <a:lstStyle/>
        <a:p>
          <a:r>
            <a:rPr lang="en-US" dirty="0"/>
            <a:t>Interim data 25.000 materials</a:t>
          </a:r>
          <a:endParaRPr lang="de-CH" dirty="0"/>
        </a:p>
      </dgm:t>
    </dgm:pt>
    <dgm:pt modelId="{C33A40CE-328E-4199-9F7D-67DFA4BB1387}" type="parTrans" cxnId="{E510AAD4-E962-4F3D-AA42-ADF08A6A5F12}">
      <dgm:prSet/>
      <dgm:spPr/>
      <dgm:t>
        <a:bodyPr/>
        <a:lstStyle/>
        <a:p>
          <a:endParaRPr lang="de-CH"/>
        </a:p>
      </dgm:t>
    </dgm:pt>
    <dgm:pt modelId="{B1AE1050-3F4A-40AB-801E-E5D222635ACA}" type="sibTrans" cxnId="{E510AAD4-E962-4F3D-AA42-ADF08A6A5F12}">
      <dgm:prSet/>
      <dgm:spPr/>
      <dgm:t>
        <a:bodyPr/>
        <a:lstStyle/>
        <a:p>
          <a:endParaRPr lang="de-CH"/>
        </a:p>
      </dgm:t>
    </dgm:pt>
    <dgm:pt modelId="{44F596D0-3FEF-4644-BD15-358AF22C2593}">
      <dgm:prSet phldrT="[Text]"/>
      <dgm:spPr>
        <a:solidFill>
          <a:srgbClr val="3E31D6"/>
        </a:solidFill>
      </dgm:spPr>
      <dgm:t>
        <a:bodyPr/>
        <a:lstStyle/>
        <a:p>
          <a:r>
            <a:rPr lang="en-US" dirty="0"/>
            <a:t>Labeled data</a:t>
          </a:r>
        </a:p>
      </dgm:t>
    </dgm:pt>
    <dgm:pt modelId="{66EA7E6B-C252-4F3B-80E3-ADB5A91219F5}" type="parTrans" cxnId="{6FBFABF8-BA72-415A-9DCA-6FA9C1F503FD}">
      <dgm:prSet/>
      <dgm:spPr>
        <a:ln>
          <a:solidFill>
            <a:schemeClr val="accent6">
              <a:lumMod val="75000"/>
            </a:schemeClr>
          </a:solidFill>
        </a:ln>
      </dgm:spPr>
      <dgm:t>
        <a:bodyPr/>
        <a:lstStyle/>
        <a:p>
          <a:endParaRPr lang="de-CH"/>
        </a:p>
      </dgm:t>
    </dgm:pt>
    <dgm:pt modelId="{C5603457-37CE-45C3-8EAC-BAE65AFBD003}" type="sibTrans" cxnId="{6FBFABF8-BA72-415A-9DCA-6FA9C1F503FD}">
      <dgm:prSet/>
      <dgm:spPr/>
      <dgm:t>
        <a:bodyPr/>
        <a:lstStyle/>
        <a:p>
          <a:endParaRPr lang="de-CH"/>
        </a:p>
      </dgm:t>
    </dgm:pt>
    <dgm:pt modelId="{14348D62-7665-4FA3-9AC0-531836E9A6EB}">
      <dgm:prSet phldrT="[Text]"/>
      <dgm:spPr>
        <a:solidFill>
          <a:schemeClr val="accent4">
            <a:lumMod val="75000"/>
          </a:schemeClr>
        </a:solidFill>
      </dgm:spPr>
      <dgm:t>
        <a:bodyPr/>
        <a:lstStyle/>
        <a:p>
          <a:r>
            <a:rPr lang="en-US" dirty="0"/>
            <a:t>Training set for ML</a:t>
          </a:r>
          <a:endParaRPr lang="de-CH" dirty="0"/>
        </a:p>
      </dgm:t>
    </dgm:pt>
    <dgm:pt modelId="{00DBA1C0-0A4D-4B44-83B8-3D043A1E3F43}" type="parTrans" cxnId="{1F296A37-0049-4C57-9B13-725EC5E71B07}">
      <dgm:prSet/>
      <dgm:spPr>
        <a:ln>
          <a:solidFill>
            <a:srgbClr val="3E31D6"/>
          </a:solidFill>
        </a:ln>
      </dgm:spPr>
      <dgm:t>
        <a:bodyPr/>
        <a:lstStyle/>
        <a:p>
          <a:endParaRPr lang="de-CH"/>
        </a:p>
      </dgm:t>
    </dgm:pt>
    <dgm:pt modelId="{65E7001C-48FA-4998-ACB9-F6E9A7575E5E}" type="sibTrans" cxnId="{1F296A37-0049-4C57-9B13-725EC5E71B07}">
      <dgm:prSet/>
      <dgm:spPr/>
      <dgm:t>
        <a:bodyPr/>
        <a:lstStyle/>
        <a:p>
          <a:endParaRPr lang="de-CH"/>
        </a:p>
      </dgm:t>
    </dgm:pt>
    <dgm:pt modelId="{E40CC1CA-A464-4520-BDBB-24F399C3BD4C}">
      <dgm:prSet phldrT="[Text]"/>
      <dgm:spPr>
        <a:solidFill>
          <a:schemeClr val="accent4">
            <a:lumMod val="75000"/>
          </a:schemeClr>
        </a:solidFill>
      </dgm:spPr>
      <dgm:t>
        <a:bodyPr/>
        <a:lstStyle/>
        <a:p>
          <a:r>
            <a:rPr lang="en-US" dirty="0"/>
            <a:t>Test set for ML</a:t>
          </a:r>
          <a:endParaRPr lang="de-CH" dirty="0"/>
        </a:p>
      </dgm:t>
    </dgm:pt>
    <dgm:pt modelId="{310538E3-CE67-4F78-AF91-AF1940901CCF}" type="parTrans" cxnId="{0A1688E4-466A-4F83-870C-0A8C6A704E10}">
      <dgm:prSet/>
      <dgm:spPr>
        <a:ln>
          <a:solidFill>
            <a:srgbClr val="3E31D6"/>
          </a:solidFill>
        </a:ln>
      </dgm:spPr>
      <dgm:t>
        <a:bodyPr/>
        <a:lstStyle/>
        <a:p>
          <a:endParaRPr lang="de-CH"/>
        </a:p>
      </dgm:t>
    </dgm:pt>
    <dgm:pt modelId="{31F5A235-CFFF-4B5D-939D-EA67EC25898D}" type="sibTrans" cxnId="{0A1688E4-466A-4F83-870C-0A8C6A704E10}">
      <dgm:prSet/>
      <dgm:spPr/>
      <dgm:t>
        <a:bodyPr/>
        <a:lstStyle/>
        <a:p>
          <a:endParaRPr lang="de-CH"/>
        </a:p>
      </dgm:t>
    </dgm:pt>
    <dgm:pt modelId="{8D405787-3A44-41C4-A34C-A909ED9363EF}">
      <dgm:prSet phldrT="[Text]"/>
      <dgm:spPr>
        <a:solidFill>
          <a:srgbClr val="7030A0"/>
        </a:solidFill>
      </dgm:spPr>
      <dgm:t>
        <a:bodyPr/>
        <a:lstStyle/>
        <a:p>
          <a:r>
            <a:rPr lang="en-US" dirty="0"/>
            <a:t>Unlabeled data</a:t>
          </a:r>
          <a:endParaRPr lang="de-CH" dirty="0"/>
        </a:p>
      </dgm:t>
    </dgm:pt>
    <dgm:pt modelId="{03BB3E40-AC71-401F-91ED-7D24E3DCFACE}" type="parTrans" cxnId="{968388FD-D8F0-422F-BB26-DFBB847A3BA7}">
      <dgm:prSet/>
      <dgm:spPr>
        <a:ln>
          <a:solidFill>
            <a:schemeClr val="accent6">
              <a:lumMod val="75000"/>
            </a:schemeClr>
          </a:solidFill>
        </a:ln>
      </dgm:spPr>
      <dgm:t>
        <a:bodyPr/>
        <a:lstStyle/>
        <a:p>
          <a:endParaRPr lang="de-CH"/>
        </a:p>
      </dgm:t>
    </dgm:pt>
    <dgm:pt modelId="{166F8781-82F0-4D7D-BE43-333A348015E6}" type="sibTrans" cxnId="{968388FD-D8F0-422F-BB26-DFBB847A3BA7}">
      <dgm:prSet/>
      <dgm:spPr/>
      <dgm:t>
        <a:bodyPr/>
        <a:lstStyle/>
        <a:p>
          <a:endParaRPr lang="de-CH"/>
        </a:p>
      </dgm:t>
    </dgm:pt>
    <dgm:pt modelId="{5608F2A5-6DAA-4934-A65D-04AD97F9693E}">
      <dgm:prSet phldrT="[Text]"/>
      <dgm:spPr>
        <a:solidFill>
          <a:srgbClr val="B686DA"/>
        </a:solidFill>
      </dgm:spPr>
      <dgm:t>
        <a:bodyPr/>
        <a:lstStyle/>
        <a:p>
          <a:r>
            <a:rPr lang="en-US" dirty="0"/>
            <a:t>Apply ML methods to predict QT candidates</a:t>
          </a:r>
          <a:endParaRPr lang="de-CH" dirty="0"/>
        </a:p>
      </dgm:t>
    </dgm:pt>
    <dgm:pt modelId="{DDB72273-B2D0-4F15-A79D-EAA2E96F64EF}" type="parTrans" cxnId="{480F4AE9-9F28-4499-8DE6-39AB4C3E879D}">
      <dgm:prSet/>
      <dgm:spPr>
        <a:ln>
          <a:solidFill>
            <a:srgbClr val="7030A0"/>
          </a:solidFill>
        </a:ln>
      </dgm:spPr>
      <dgm:t>
        <a:bodyPr/>
        <a:lstStyle/>
        <a:p>
          <a:endParaRPr lang="de-CH"/>
        </a:p>
      </dgm:t>
    </dgm:pt>
    <dgm:pt modelId="{B95AE8D4-37C7-4D69-B2F7-B5D98A9DBAAB}" type="sibTrans" cxnId="{480F4AE9-9F28-4499-8DE6-39AB4C3E879D}">
      <dgm:prSet/>
      <dgm:spPr/>
      <dgm:t>
        <a:bodyPr/>
        <a:lstStyle/>
        <a:p>
          <a:endParaRPr lang="de-CH"/>
        </a:p>
      </dgm:t>
    </dgm:pt>
    <dgm:pt modelId="{5899F108-C545-442B-BFAC-72408150B952}" type="pres">
      <dgm:prSet presAssocID="{2F3A840F-43DB-4962-9B36-8CCB3C480748}" presName="diagram" presStyleCnt="0">
        <dgm:presLayoutVars>
          <dgm:chPref val="1"/>
          <dgm:dir/>
          <dgm:animOne val="branch"/>
          <dgm:animLvl val="lvl"/>
          <dgm:resizeHandles val="exact"/>
        </dgm:presLayoutVars>
      </dgm:prSet>
      <dgm:spPr/>
      <dgm:t>
        <a:bodyPr/>
        <a:lstStyle/>
        <a:p>
          <a:endParaRPr lang="en-US"/>
        </a:p>
      </dgm:t>
    </dgm:pt>
    <dgm:pt modelId="{28748AA8-2973-43EF-A611-2ADB109C57B1}" type="pres">
      <dgm:prSet presAssocID="{C1836E12-5151-48D0-887A-BF2990BBB46A}" presName="root1" presStyleCnt="0"/>
      <dgm:spPr/>
    </dgm:pt>
    <dgm:pt modelId="{DB03FEA2-4AE3-4EAB-A4A3-2B61B7D3E0AC}" type="pres">
      <dgm:prSet presAssocID="{C1836E12-5151-48D0-887A-BF2990BBB46A}" presName="LevelOneTextNode" presStyleLbl="node0" presStyleIdx="0" presStyleCnt="1">
        <dgm:presLayoutVars>
          <dgm:chPref val="3"/>
        </dgm:presLayoutVars>
      </dgm:prSet>
      <dgm:spPr/>
      <dgm:t>
        <a:bodyPr/>
        <a:lstStyle/>
        <a:p>
          <a:endParaRPr lang="en-US"/>
        </a:p>
      </dgm:t>
    </dgm:pt>
    <dgm:pt modelId="{85444025-0B8E-446F-AF21-24D021F8EE1B}" type="pres">
      <dgm:prSet presAssocID="{C1836E12-5151-48D0-887A-BF2990BBB46A}" presName="level2hierChild" presStyleCnt="0"/>
      <dgm:spPr/>
    </dgm:pt>
    <dgm:pt modelId="{DF30D52C-22F0-4708-B39D-61E00DC2DBFB}" type="pres">
      <dgm:prSet presAssocID="{66EA7E6B-C252-4F3B-80E3-ADB5A91219F5}" presName="conn2-1" presStyleLbl="parChTrans1D2" presStyleIdx="0" presStyleCnt="2"/>
      <dgm:spPr/>
      <dgm:t>
        <a:bodyPr/>
        <a:lstStyle/>
        <a:p>
          <a:endParaRPr lang="en-US"/>
        </a:p>
      </dgm:t>
    </dgm:pt>
    <dgm:pt modelId="{81C9427F-29D1-4986-B7AF-924E110D5452}" type="pres">
      <dgm:prSet presAssocID="{66EA7E6B-C252-4F3B-80E3-ADB5A91219F5}" presName="connTx" presStyleLbl="parChTrans1D2" presStyleIdx="0" presStyleCnt="2"/>
      <dgm:spPr/>
      <dgm:t>
        <a:bodyPr/>
        <a:lstStyle/>
        <a:p>
          <a:endParaRPr lang="en-US"/>
        </a:p>
      </dgm:t>
    </dgm:pt>
    <dgm:pt modelId="{612F9FC0-F958-4FC4-9EF0-132CA6F40CCC}" type="pres">
      <dgm:prSet presAssocID="{44F596D0-3FEF-4644-BD15-358AF22C2593}" presName="root2" presStyleCnt="0"/>
      <dgm:spPr/>
    </dgm:pt>
    <dgm:pt modelId="{BF80ED85-8C75-4963-8ACD-11D0E7D66591}" type="pres">
      <dgm:prSet presAssocID="{44F596D0-3FEF-4644-BD15-358AF22C2593}" presName="LevelTwoTextNode" presStyleLbl="node2" presStyleIdx="0" presStyleCnt="2">
        <dgm:presLayoutVars>
          <dgm:chPref val="3"/>
        </dgm:presLayoutVars>
      </dgm:prSet>
      <dgm:spPr/>
      <dgm:t>
        <a:bodyPr/>
        <a:lstStyle/>
        <a:p>
          <a:endParaRPr lang="en-US"/>
        </a:p>
      </dgm:t>
    </dgm:pt>
    <dgm:pt modelId="{5C597469-71D5-40EF-A4C4-F17247634390}" type="pres">
      <dgm:prSet presAssocID="{44F596D0-3FEF-4644-BD15-358AF22C2593}" presName="level3hierChild" presStyleCnt="0"/>
      <dgm:spPr/>
    </dgm:pt>
    <dgm:pt modelId="{3972B8BD-115C-432B-8070-37E92FAD8A46}" type="pres">
      <dgm:prSet presAssocID="{00DBA1C0-0A4D-4B44-83B8-3D043A1E3F43}" presName="conn2-1" presStyleLbl="parChTrans1D3" presStyleIdx="0" presStyleCnt="3"/>
      <dgm:spPr/>
      <dgm:t>
        <a:bodyPr/>
        <a:lstStyle/>
        <a:p>
          <a:endParaRPr lang="en-US"/>
        </a:p>
      </dgm:t>
    </dgm:pt>
    <dgm:pt modelId="{EBC77B35-CF25-417A-BCA0-FC1A30B451E9}" type="pres">
      <dgm:prSet presAssocID="{00DBA1C0-0A4D-4B44-83B8-3D043A1E3F43}" presName="connTx" presStyleLbl="parChTrans1D3" presStyleIdx="0" presStyleCnt="3"/>
      <dgm:spPr/>
      <dgm:t>
        <a:bodyPr/>
        <a:lstStyle/>
        <a:p>
          <a:endParaRPr lang="en-US"/>
        </a:p>
      </dgm:t>
    </dgm:pt>
    <dgm:pt modelId="{BA5B9EA3-4EB3-4328-A0D1-8D04375FC9A1}" type="pres">
      <dgm:prSet presAssocID="{14348D62-7665-4FA3-9AC0-531836E9A6EB}" presName="root2" presStyleCnt="0"/>
      <dgm:spPr/>
    </dgm:pt>
    <dgm:pt modelId="{91081DF9-B9AC-425F-89C5-3BD879C9AADA}" type="pres">
      <dgm:prSet presAssocID="{14348D62-7665-4FA3-9AC0-531836E9A6EB}" presName="LevelTwoTextNode" presStyleLbl="node3" presStyleIdx="0" presStyleCnt="3">
        <dgm:presLayoutVars>
          <dgm:chPref val="3"/>
        </dgm:presLayoutVars>
      </dgm:prSet>
      <dgm:spPr/>
      <dgm:t>
        <a:bodyPr/>
        <a:lstStyle/>
        <a:p>
          <a:endParaRPr lang="en-US"/>
        </a:p>
      </dgm:t>
    </dgm:pt>
    <dgm:pt modelId="{2AA1EE9C-0187-42D1-916D-21AAE2F4B94F}" type="pres">
      <dgm:prSet presAssocID="{14348D62-7665-4FA3-9AC0-531836E9A6EB}" presName="level3hierChild" presStyleCnt="0"/>
      <dgm:spPr/>
    </dgm:pt>
    <dgm:pt modelId="{E9EFA9C9-2705-45AD-AE59-BBE233E212DC}" type="pres">
      <dgm:prSet presAssocID="{310538E3-CE67-4F78-AF91-AF1940901CCF}" presName="conn2-1" presStyleLbl="parChTrans1D3" presStyleIdx="1" presStyleCnt="3"/>
      <dgm:spPr/>
      <dgm:t>
        <a:bodyPr/>
        <a:lstStyle/>
        <a:p>
          <a:endParaRPr lang="en-US"/>
        </a:p>
      </dgm:t>
    </dgm:pt>
    <dgm:pt modelId="{4509AE2C-A1D6-40B5-8D4E-7B17DFA036F6}" type="pres">
      <dgm:prSet presAssocID="{310538E3-CE67-4F78-AF91-AF1940901CCF}" presName="connTx" presStyleLbl="parChTrans1D3" presStyleIdx="1" presStyleCnt="3"/>
      <dgm:spPr/>
      <dgm:t>
        <a:bodyPr/>
        <a:lstStyle/>
        <a:p>
          <a:endParaRPr lang="en-US"/>
        </a:p>
      </dgm:t>
    </dgm:pt>
    <dgm:pt modelId="{70922879-62ED-4C8A-9F6F-B740C9F520B1}" type="pres">
      <dgm:prSet presAssocID="{E40CC1CA-A464-4520-BDBB-24F399C3BD4C}" presName="root2" presStyleCnt="0"/>
      <dgm:spPr/>
    </dgm:pt>
    <dgm:pt modelId="{3B9B5A3B-B327-4D2C-B610-1B8B829EEB9E}" type="pres">
      <dgm:prSet presAssocID="{E40CC1CA-A464-4520-BDBB-24F399C3BD4C}" presName="LevelTwoTextNode" presStyleLbl="node3" presStyleIdx="1" presStyleCnt="3">
        <dgm:presLayoutVars>
          <dgm:chPref val="3"/>
        </dgm:presLayoutVars>
      </dgm:prSet>
      <dgm:spPr/>
      <dgm:t>
        <a:bodyPr/>
        <a:lstStyle/>
        <a:p>
          <a:endParaRPr lang="en-US"/>
        </a:p>
      </dgm:t>
    </dgm:pt>
    <dgm:pt modelId="{B9D2ECA1-4698-4D1B-BDAA-BEC22F035076}" type="pres">
      <dgm:prSet presAssocID="{E40CC1CA-A464-4520-BDBB-24F399C3BD4C}" presName="level3hierChild" presStyleCnt="0"/>
      <dgm:spPr/>
    </dgm:pt>
    <dgm:pt modelId="{6758BAE8-9D46-43BA-9F47-D091EE525D6A}" type="pres">
      <dgm:prSet presAssocID="{03BB3E40-AC71-401F-91ED-7D24E3DCFACE}" presName="conn2-1" presStyleLbl="parChTrans1D2" presStyleIdx="1" presStyleCnt="2"/>
      <dgm:spPr/>
      <dgm:t>
        <a:bodyPr/>
        <a:lstStyle/>
        <a:p>
          <a:endParaRPr lang="en-US"/>
        </a:p>
      </dgm:t>
    </dgm:pt>
    <dgm:pt modelId="{C04721E3-D2B7-49AF-9658-4DBB7CCBD845}" type="pres">
      <dgm:prSet presAssocID="{03BB3E40-AC71-401F-91ED-7D24E3DCFACE}" presName="connTx" presStyleLbl="parChTrans1D2" presStyleIdx="1" presStyleCnt="2"/>
      <dgm:spPr/>
      <dgm:t>
        <a:bodyPr/>
        <a:lstStyle/>
        <a:p>
          <a:endParaRPr lang="en-US"/>
        </a:p>
      </dgm:t>
    </dgm:pt>
    <dgm:pt modelId="{23B7AC62-4A3A-4BC4-879E-1606C80852F5}" type="pres">
      <dgm:prSet presAssocID="{8D405787-3A44-41C4-A34C-A909ED9363EF}" presName="root2" presStyleCnt="0"/>
      <dgm:spPr/>
    </dgm:pt>
    <dgm:pt modelId="{73B8F4DB-A6C8-49F9-AD82-D8133E08885D}" type="pres">
      <dgm:prSet presAssocID="{8D405787-3A44-41C4-A34C-A909ED9363EF}" presName="LevelTwoTextNode" presStyleLbl="node2" presStyleIdx="1" presStyleCnt="2">
        <dgm:presLayoutVars>
          <dgm:chPref val="3"/>
        </dgm:presLayoutVars>
      </dgm:prSet>
      <dgm:spPr/>
      <dgm:t>
        <a:bodyPr/>
        <a:lstStyle/>
        <a:p>
          <a:endParaRPr lang="en-US"/>
        </a:p>
      </dgm:t>
    </dgm:pt>
    <dgm:pt modelId="{A4024162-3573-4B9D-ABE2-3C73D03D117F}" type="pres">
      <dgm:prSet presAssocID="{8D405787-3A44-41C4-A34C-A909ED9363EF}" presName="level3hierChild" presStyleCnt="0"/>
      <dgm:spPr/>
    </dgm:pt>
    <dgm:pt modelId="{6C96BDA9-DC68-4EB6-A8A6-B88340077002}" type="pres">
      <dgm:prSet presAssocID="{DDB72273-B2D0-4F15-A79D-EAA2E96F64EF}" presName="conn2-1" presStyleLbl="parChTrans1D3" presStyleIdx="2" presStyleCnt="3"/>
      <dgm:spPr/>
      <dgm:t>
        <a:bodyPr/>
        <a:lstStyle/>
        <a:p>
          <a:endParaRPr lang="en-US"/>
        </a:p>
      </dgm:t>
    </dgm:pt>
    <dgm:pt modelId="{F7579C93-9033-45F7-841D-531801A4A8D8}" type="pres">
      <dgm:prSet presAssocID="{DDB72273-B2D0-4F15-A79D-EAA2E96F64EF}" presName="connTx" presStyleLbl="parChTrans1D3" presStyleIdx="2" presStyleCnt="3"/>
      <dgm:spPr/>
      <dgm:t>
        <a:bodyPr/>
        <a:lstStyle/>
        <a:p>
          <a:endParaRPr lang="en-US"/>
        </a:p>
      </dgm:t>
    </dgm:pt>
    <dgm:pt modelId="{4F7CBA4C-F326-48AC-91F7-54B3871C2234}" type="pres">
      <dgm:prSet presAssocID="{5608F2A5-6DAA-4934-A65D-04AD97F9693E}" presName="root2" presStyleCnt="0"/>
      <dgm:spPr/>
    </dgm:pt>
    <dgm:pt modelId="{0106C725-D611-47D5-A5C4-1ABBDF385947}" type="pres">
      <dgm:prSet presAssocID="{5608F2A5-6DAA-4934-A65D-04AD97F9693E}" presName="LevelTwoTextNode" presStyleLbl="node3" presStyleIdx="2" presStyleCnt="3">
        <dgm:presLayoutVars>
          <dgm:chPref val="3"/>
        </dgm:presLayoutVars>
      </dgm:prSet>
      <dgm:spPr/>
      <dgm:t>
        <a:bodyPr/>
        <a:lstStyle/>
        <a:p>
          <a:endParaRPr lang="en-US"/>
        </a:p>
      </dgm:t>
    </dgm:pt>
    <dgm:pt modelId="{FEC7FDA8-FE29-4BB4-AFD1-451C4BDE9943}" type="pres">
      <dgm:prSet presAssocID="{5608F2A5-6DAA-4934-A65D-04AD97F9693E}" presName="level3hierChild" presStyleCnt="0"/>
      <dgm:spPr/>
    </dgm:pt>
  </dgm:ptLst>
  <dgm:cxnLst>
    <dgm:cxn modelId="{968388FD-D8F0-422F-BB26-DFBB847A3BA7}" srcId="{C1836E12-5151-48D0-887A-BF2990BBB46A}" destId="{8D405787-3A44-41C4-A34C-A909ED9363EF}" srcOrd="1" destOrd="0" parTransId="{03BB3E40-AC71-401F-91ED-7D24E3DCFACE}" sibTransId="{166F8781-82F0-4D7D-BE43-333A348015E6}"/>
    <dgm:cxn modelId="{1F296A37-0049-4C57-9B13-725EC5E71B07}" srcId="{44F596D0-3FEF-4644-BD15-358AF22C2593}" destId="{14348D62-7665-4FA3-9AC0-531836E9A6EB}" srcOrd="0" destOrd="0" parTransId="{00DBA1C0-0A4D-4B44-83B8-3D043A1E3F43}" sibTransId="{65E7001C-48FA-4998-ACB9-F6E9A7575E5E}"/>
    <dgm:cxn modelId="{328C87FD-26B0-41EF-9DAC-E67AF18D4997}" type="presOf" srcId="{E40CC1CA-A464-4520-BDBB-24F399C3BD4C}" destId="{3B9B5A3B-B327-4D2C-B610-1B8B829EEB9E}" srcOrd="0" destOrd="0" presId="urn:microsoft.com/office/officeart/2005/8/layout/hierarchy2"/>
    <dgm:cxn modelId="{C0F4C95B-E1F7-4C41-AA79-181286B94745}" type="presOf" srcId="{66EA7E6B-C252-4F3B-80E3-ADB5A91219F5}" destId="{DF30D52C-22F0-4708-B39D-61E00DC2DBFB}" srcOrd="0" destOrd="0" presId="urn:microsoft.com/office/officeart/2005/8/layout/hierarchy2"/>
    <dgm:cxn modelId="{5FD1EB68-4A9B-4E16-8073-83ABA19155B2}" type="presOf" srcId="{44F596D0-3FEF-4644-BD15-358AF22C2593}" destId="{BF80ED85-8C75-4963-8ACD-11D0E7D66591}" srcOrd="0" destOrd="0" presId="urn:microsoft.com/office/officeart/2005/8/layout/hierarchy2"/>
    <dgm:cxn modelId="{35A4FB94-A911-4EA0-8707-48F1C060CB0E}" type="presOf" srcId="{DDB72273-B2D0-4F15-A79D-EAA2E96F64EF}" destId="{F7579C93-9033-45F7-841D-531801A4A8D8}" srcOrd="1" destOrd="0" presId="urn:microsoft.com/office/officeart/2005/8/layout/hierarchy2"/>
    <dgm:cxn modelId="{DF330C7D-A1F9-4C75-9E01-E139FA591FFD}" type="presOf" srcId="{5608F2A5-6DAA-4934-A65D-04AD97F9693E}" destId="{0106C725-D611-47D5-A5C4-1ABBDF385947}" srcOrd="0" destOrd="0" presId="urn:microsoft.com/office/officeart/2005/8/layout/hierarchy2"/>
    <dgm:cxn modelId="{583F4C7E-0754-4965-B5D4-E97F978053DF}" type="presOf" srcId="{00DBA1C0-0A4D-4B44-83B8-3D043A1E3F43}" destId="{EBC77B35-CF25-417A-BCA0-FC1A30B451E9}" srcOrd="1" destOrd="0" presId="urn:microsoft.com/office/officeart/2005/8/layout/hierarchy2"/>
    <dgm:cxn modelId="{313C454E-6A56-4705-9AD7-0E43971A73B7}" type="presOf" srcId="{DDB72273-B2D0-4F15-A79D-EAA2E96F64EF}" destId="{6C96BDA9-DC68-4EB6-A8A6-B88340077002}" srcOrd="0" destOrd="0" presId="urn:microsoft.com/office/officeart/2005/8/layout/hierarchy2"/>
    <dgm:cxn modelId="{49D35AAA-4300-41B0-BEA5-A84BD333F34D}" type="presOf" srcId="{03BB3E40-AC71-401F-91ED-7D24E3DCFACE}" destId="{6758BAE8-9D46-43BA-9F47-D091EE525D6A}" srcOrd="0" destOrd="0" presId="urn:microsoft.com/office/officeart/2005/8/layout/hierarchy2"/>
    <dgm:cxn modelId="{0DADC058-CA04-4E7E-9313-ED6425133AF0}" type="presOf" srcId="{03BB3E40-AC71-401F-91ED-7D24E3DCFACE}" destId="{C04721E3-D2B7-49AF-9658-4DBB7CCBD845}" srcOrd="1" destOrd="0" presId="urn:microsoft.com/office/officeart/2005/8/layout/hierarchy2"/>
    <dgm:cxn modelId="{F323F8A1-6EDC-4BE7-8969-FDC694E05FFF}" type="presOf" srcId="{14348D62-7665-4FA3-9AC0-531836E9A6EB}" destId="{91081DF9-B9AC-425F-89C5-3BD879C9AADA}" srcOrd="0" destOrd="0" presId="urn:microsoft.com/office/officeart/2005/8/layout/hierarchy2"/>
    <dgm:cxn modelId="{93CE2018-6CB9-4F0C-9CED-BD4FFE97AED3}" type="presOf" srcId="{8D405787-3A44-41C4-A34C-A909ED9363EF}" destId="{73B8F4DB-A6C8-49F9-AD82-D8133E08885D}" srcOrd="0" destOrd="0" presId="urn:microsoft.com/office/officeart/2005/8/layout/hierarchy2"/>
    <dgm:cxn modelId="{480F4AE9-9F28-4499-8DE6-39AB4C3E879D}" srcId="{8D405787-3A44-41C4-A34C-A909ED9363EF}" destId="{5608F2A5-6DAA-4934-A65D-04AD97F9693E}" srcOrd="0" destOrd="0" parTransId="{DDB72273-B2D0-4F15-A79D-EAA2E96F64EF}" sibTransId="{B95AE8D4-37C7-4D69-B2F7-B5D98A9DBAAB}"/>
    <dgm:cxn modelId="{06CD91E5-A45E-4A05-B07A-9200C819867F}" type="presOf" srcId="{00DBA1C0-0A4D-4B44-83B8-3D043A1E3F43}" destId="{3972B8BD-115C-432B-8070-37E92FAD8A46}" srcOrd="0" destOrd="0" presId="urn:microsoft.com/office/officeart/2005/8/layout/hierarchy2"/>
    <dgm:cxn modelId="{0A1688E4-466A-4F83-870C-0A8C6A704E10}" srcId="{44F596D0-3FEF-4644-BD15-358AF22C2593}" destId="{E40CC1CA-A464-4520-BDBB-24F399C3BD4C}" srcOrd="1" destOrd="0" parTransId="{310538E3-CE67-4F78-AF91-AF1940901CCF}" sibTransId="{31F5A235-CFFF-4B5D-939D-EA67EC25898D}"/>
    <dgm:cxn modelId="{464E5725-DD53-4267-BC60-DF706F0CB978}" type="presOf" srcId="{310538E3-CE67-4F78-AF91-AF1940901CCF}" destId="{E9EFA9C9-2705-45AD-AE59-BBE233E212DC}" srcOrd="0" destOrd="0" presId="urn:microsoft.com/office/officeart/2005/8/layout/hierarchy2"/>
    <dgm:cxn modelId="{E510AAD4-E962-4F3D-AA42-ADF08A6A5F12}" srcId="{2F3A840F-43DB-4962-9B36-8CCB3C480748}" destId="{C1836E12-5151-48D0-887A-BF2990BBB46A}" srcOrd="0" destOrd="0" parTransId="{C33A40CE-328E-4199-9F7D-67DFA4BB1387}" sibTransId="{B1AE1050-3F4A-40AB-801E-E5D222635ACA}"/>
    <dgm:cxn modelId="{0B2F09EF-8154-44EB-9AB7-05CFC0E4AA74}" type="presOf" srcId="{C1836E12-5151-48D0-887A-BF2990BBB46A}" destId="{DB03FEA2-4AE3-4EAB-A4A3-2B61B7D3E0AC}" srcOrd="0" destOrd="0" presId="urn:microsoft.com/office/officeart/2005/8/layout/hierarchy2"/>
    <dgm:cxn modelId="{6FBFABF8-BA72-415A-9DCA-6FA9C1F503FD}" srcId="{C1836E12-5151-48D0-887A-BF2990BBB46A}" destId="{44F596D0-3FEF-4644-BD15-358AF22C2593}" srcOrd="0" destOrd="0" parTransId="{66EA7E6B-C252-4F3B-80E3-ADB5A91219F5}" sibTransId="{C5603457-37CE-45C3-8EAC-BAE65AFBD003}"/>
    <dgm:cxn modelId="{C5DFF361-A065-47F8-AF53-6643474B79B2}" type="presOf" srcId="{2F3A840F-43DB-4962-9B36-8CCB3C480748}" destId="{5899F108-C545-442B-BFAC-72408150B952}" srcOrd="0" destOrd="0" presId="urn:microsoft.com/office/officeart/2005/8/layout/hierarchy2"/>
    <dgm:cxn modelId="{F20B8791-F43B-4790-B2BA-20A267D026F6}" type="presOf" srcId="{66EA7E6B-C252-4F3B-80E3-ADB5A91219F5}" destId="{81C9427F-29D1-4986-B7AF-924E110D5452}" srcOrd="1" destOrd="0" presId="urn:microsoft.com/office/officeart/2005/8/layout/hierarchy2"/>
    <dgm:cxn modelId="{838408B5-D33A-4B83-9C55-AE24AD3E5575}" type="presOf" srcId="{310538E3-CE67-4F78-AF91-AF1940901CCF}" destId="{4509AE2C-A1D6-40B5-8D4E-7B17DFA036F6}" srcOrd="1" destOrd="0" presId="urn:microsoft.com/office/officeart/2005/8/layout/hierarchy2"/>
    <dgm:cxn modelId="{9082E845-37C1-4615-BEDA-AE06BC7F24EA}" type="presParOf" srcId="{5899F108-C545-442B-BFAC-72408150B952}" destId="{28748AA8-2973-43EF-A611-2ADB109C57B1}" srcOrd="0" destOrd="0" presId="urn:microsoft.com/office/officeart/2005/8/layout/hierarchy2"/>
    <dgm:cxn modelId="{EC607B94-29BC-445D-B0D0-B69F87C10B5F}" type="presParOf" srcId="{28748AA8-2973-43EF-A611-2ADB109C57B1}" destId="{DB03FEA2-4AE3-4EAB-A4A3-2B61B7D3E0AC}" srcOrd="0" destOrd="0" presId="urn:microsoft.com/office/officeart/2005/8/layout/hierarchy2"/>
    <dgm:cxn modelId="{3F8253AD-AC0D-449F-A4A2-6E918B54865C}" type="presParOf" srcId="{28748AA8-2973-43EF-A611-2ADB109C57B1}" destId="{85444025-0B8E-446F-AF21-24D021F8EE1B}" srcOrd="1" destOrd="0" presId="urn:microsoft.com/office/officeart/2005/8/layout/hierarchy2"/>
    <dgm:cxn modelId="{27AF3988-17CD-4C09-9472-9C94005B9162}" type="presParOf" srcId="{85444025-0B8E-446F-AF21-24D021F8EE1B}" destId="{DF30D52C-22F0-4708-B39D-61E00DC2DBFB}" srcOrd="0" destOrd="0" presId="urn:microsoft.com/office/officeart/2005/8/layout/hierarchy2"/>
    <dgm:cxn modelId="{24EED1E4-E490-4001-B8F7-0BC95861C6FF}" type="presParOf" srcId="{DF30D52C-22F0-4708-B39D-61E00DC2DBFB}" destId="{81C9427F-29D1-4986-B7AF-924E110D5452}" srcOrd="0" destOrd="0" presId="urn:microsoft.com/office/officeart/2005/8/layout/hierarchy2"/>
    <dgm:cxn modelId="{450E776E-17DD-4558-B712-0C84BB89F9D9}" type="presParOf" srcId="{85444025-0B8E-446F-AF21-24D021F8EE1B}" destId="{612F9FC0-F958-4FC4-9EF0-132CA6F40CCC}" srcOrd="1" destOrd="0" presId="urn:microsoft.com/office/officeart/2005/8/layout/hierarchy2"/>
    <dgm:cxn modelId="{EC4E47CD-4636-4715-8738-C236453A7203}" type="presParOf" srcId="{612F9FC0-F958-4FC4-9EF0-132CA6F40CCC}" destId="{BF80ED85-8C75-4963-8ACD-11D0E7D66591}" srcOrd="0" destOrd="0" presId="urn:microsoft.com/office/officeart/2005/8/layout/hierarchy2"/>
    <dgm:cxn modelId="{B48A6935-8E73-4B5F-8715-9EFF84CF4D74}" type="presParOf" srcId="{612F9FC0-F958-4FC4-9EF0-132CA6F40CCC}" destId="{5C597469-71D5-40EF-A4C4-F17247634390}" srcOrd="1" destOrd="0" presId="urn:microsoft.com/office/officeart/2005/8/layout/hierarchy2"/>
    <dgm:cxn modelId="{D0A7A721-99DA-43D3-9C19-B543B0CD7CDF}" type="presParOf" srcId="{5C597469-71D5-40EF-A4C4-F17247634390}" destId="{3972B8BD-115C-432B-8070-37E92FAD8A46}" srcOrd="0" destOrd="0" presId="urn:microsoft.com/office/officeart/2005/8/layout/hierarchy2"/>
    <dgm:cxn modelId="{704C248C-7465-4AD0-9A42-1E045396EB18}" type="presParOf" srcId="{3972B8BD-115C-432B-8070-37E92FAD8A46}" destId="{EBC77B35-CF25-417A-BCA0-FC1A30B451E9}" srcOrd="0" destOrd="0" presId="urn:microsoft.com/office/officeart/2005/8/layout/hierarchy2"/>
    <dgm:cxn modelId="{3FFB32FB-6561-41FB-B2A4-8D6046AD5687}" type="presParOf" srcId="{5C597469-71D5-40EF-A4C4-F17247634390}" destId="{BA5B9EA3-4EB3-4328-A0D1-8D04375FC9A1}" srcOrd="1" destOrd="0" presId="urn:microsoft.com/office/officeart/2005/8/layout/hierarchy2"/>
    <dgm:cxn modelId="{1A2BB3DF-72FE-4DD4-9D11-07CA29612909}" type="presParOf" srcId="{BA5B9EA3-4EB3-4328-A0D1-8D04375FC9A1}" destId="{91081DF9-B9AC-425F-89C5-3BD879C9AADA}" srcOrd="0" destOrd="0" presId="urn:microsoft.com/office/officeart/2005/8/layout/hierarchy2"/>
    <dgm:cxn modelId="{DC9F1A98-9182-49B1-A276-AB91B4621FCA}" type="presParOf" srcId="{BA5B9EA3-4EB3-4328-A0D1-8D04375FC9A1}" destId="{2AA1EE9C-0187-42D1-916D-21AAE2F4B94F}" srcOrd="1" destOrd="0" presId="urn:microsoft.com/office/officeart/2005/8/layout/hierarchy2"/>
    <dgm:cxn modelId="{6BA0DDCD-F088-4BF6-8FCB-E0E7CF99818C}" type="presParOf" srcId="{5C597469-71D5-40EF-A4C4-F17247634390}" destId="{E9EFA9C9-2705-45AD-AE59-BBE233E212DC}" srcOrd="2" destOrd="0" presId="urn:microsoft.com/office/officeart/2005/8/layout/hierarchy2"/>
    <dgm:cxn modelId="{504DA3C4-56E6-4E0B-A2FD-8A35E8C62355}" type="presParOf" srcId="{E9EFA9C9-2705-45AD-AE59-BBE233E212DC}" destId="{4509AE2C-A1D6-40B5-8D4E-7B17DFA036F6}" srcOrd="0" destOrd="0" presId="urn:microsoft.com/office/officeart/2005/8/layout/hierarchy2"/>
    <dgm:cxn modelId="{CFBDCD1C-2D30-4CB2-BA5B-A3E024B2FB2A}" type="presParOf" srcId="{5C597469-71D5-40EF-A4C4-F17247634390}" destId="{70922879-62ED-4C8A-9F6F-B740C9F520B1}" srcOrd="3" destOrd="0" presId="urn:microsoft.com/office/officeart/2005/8/layout/hierarchy2"/>
    <dgm:cxn modelId="{41E2F172-EA87-4826-835D-04A60062162B}" type="presParOf" srcId="{70922879-62ED-4C8A-9F6F-B740C9F520B1}" destId="{3B9B5A3B-B327-4D2C-B610-1B8B829EEB9E}" srcOrd="0" destOrd="0" presId="urn:microsoft.com/office/officeart/2005/8/layout/hierarchy2"/>
    <dgm:cxn modelId="{6B5BC2DB-7479-49AE-A314-40DDE6CDE650}" type="presParOf" srcId="{70922879-62ED-4C8A-9F6F-B740C9F520B1}" destId="{B9D2ECA1-4698-4D1B-BDAA-BEC22F035076}" srcOrd="1" destOrd="0" presId="urn:microsoft.com/office/officeart/2005/8/layout/hierarchy2"/>
    <dgm:cxn modelId="{95E18D5D-5B05-4A2B-8DAE-FD63F077DCF8}" type="presParOf" srcId="{85444025-0B8E-446F-AF21-24D021F8EE1B}" destId="{6758BAE8-9D46-43BA-9F47-D091EE525D6A}" srcOrd="2" destOrd="0" presId="urn:microsoft.com/office/officeart/2005/8/layout/hierarchy2"/>
    <dgm:cxn modelId="{92F49A91-6A1E-4FD6-8FCD-05513FC81469}" type="presParOf" srcId="{6758BAE8-9D46-43BA-9F47-D091EE525D6A}" destId="{C04721E3-D2B7-49AF-9658-4DBB7CCBD845}" srcOrd="0" destOrd="0" presId="urn:microsoft.com/office/officeart/2005/8/layout/hierarchy2"/>
    <dgm:cxn modelId="{091003FB-2CEA-4E4F-89BF-FADB0D89400B}" type="presParOf" srcId="{85444025-0B8E-446F-AF21-24D021F8EE1B}" destId="{23B7AC62-4A3A-4BC4-879E-1606C80852F5}" srcOrd="3" destOrd="0" presId="urn:microsoft.com/office/officeart/2005/8/layout/hierarchy2"/>
    <dgm:cxn modelId="{8A03C894-C1DC-44F9-874F-E3957C466686}" type="presParOf" srcId="{23B7AC62-4A3A-4BC4-879E-1606C80852F5}" destId="{73B8F4DB-A6C8-49F9-AD82-D8133E08885D}" srcOrd="0" destOrd="0" presId="urn:microsoft.com/office/officeart/2005/8/layout/hierarchy2"/>
    <dgm:cxn modelId="{D070CF1C-0D59-4B7E-BE1A-8EC695A07A2F}" type="presParOf" srcId="{23B7AC62-4A3A-4BC4-879E-1606C80852F5}" destId="{A4024162-3573-4B9D-ABE2-3C73D03D117F}" srcOrd="1" destOrd="0" presId="urn:microsoft.com/office/officeart/2005/8/layout/hierarchy2"/>
    <dgm:cxn modelId="{2B138D6F-F068-446B-9049-D03E2C83A21A}" type="presParOf" srcId="{A4024162-3573-4B9D-ABE2-3C73D03D117F}" destId="{6C96BDA9-DC68-4EB6-A8A6-B88340077002}" srcOrd="0" destOrd="0" presId="urn:microsoft.com/office/officeart/2005/8/layout/hierarchy2"/>
    <dgm:cxn modelId="{A6E84D15-62B4-4C58-9A61-216C380E2CFF}" type="presParOf" srcId="{6C96BDA9-DC68-4EB6-A8A6-B88340077002}" destId="{F7579C93-9033-45F7-841D-531801A4A8D8}" srcOrd="0" destOrd="0" presId="urn:microsoft.com/office/officeart/2005/8/layout/hierarchy2"/>
    <dgm:cxn modelId="{9439A7AF-B817-4012-BA92-F52375EF0EA6}" type="presParOf" srcId="{A4024162-3573-4B9D-ABE2-3C73D03D117F}" destId="{4F7CBA4C-F326-48AC-91F7-54B3871C2234}" srcOrd="1" destOrd="0" presId="urn:microsoft.com/office/officeart/2005/8/layout/hierarchy2"/>
    <dgm:cxn modelId="{06708F36-8159-4162-B78A-21A028172C99}" type="presParOf" srcId="{4F7CBA4C-F326-48AC-91F7-54B3871C2234}" destId="{0106C725-D611-47D5-A5C4-1ABBDF385947}" srcOrd="0" destOrd="0" presId="urn:microsoft.com/office/officeart/2005/8/layout/hierarchy2"/>
    <dgm:cxn modelId="{CE41AA6F-9ABE-4AC2-811F-87433072ED34}" type="presParOf" srcId="{4F7CBA4C-F326-48AC-91F7-54B3871C2234}" destId="{FEC7FDA8-FE29-4BB4-AFD1-451C4BDE9943}"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85436AA-33BA-405C-93A0-1892AE13FD2E}" type="doc">
      <dgm:prSet loTypeId="urn:microsoft.com/office/officeart/2005/8/layout/hProcess9" loCatId="process" qsTypeId="urn:microsoft.com/office/officeart/2005/8/quickstyle/simple1" qsCatId="simple" csTypeId="urn:microsoft.com/office/officeart/2005/8/colors/accent1_2" csCatId="accent1" phldr="1"/>
      <dgm:spPr/>
    </dgm:pt>
    <dgm:pt modelId="{81D10921-F7FE-48DF-B795-2CF9C6169B0B}">
      <dgm:prSet phldrT="[Text]"/>
      <dgm:spPr>
        <a:solidFill>
          <a:schemeClr val="bg1">
            <a:lumMod val="65000"/>
          </a:schemeClr>
        </a:solidFill>
      </dgm:spPr>
      <dgm:t>
        <a:bodyPr/>
        <a:lstStyle/>
        <a:p>
          <a:r>
            <a:rPr lang="nb-NO" dirty="0"/>
            <a:t>1. Materials Informatics</a:t>
          </a:r>
          <a:endParaRPr lang="de-CH" dirty="0"/>
        </a:p>
      </dgm:t>
    </dgm:pt>
    <dgm:pt modelId="{7631EB52-4308-47CB-AB39-E09CB3B7DF4D}" type="parTrans" cxnId="{FFFA837F-D5AA-4ED1-9E38-14E27B4E3E20}">
      <dgm:prSet/>
      <dgm:spPr/>
      <dgm:t>
        <a:bodyPr/>
        <a:lstStyle/>
        <a:p>
          <a:endParaRPr lang="de-CH"/>
        </a:p>
      </dgm:t>
    </dgm:pt>
    <dgm:pt modelId="{1F92A18C-B8D4-491C-B61C-41DC12F47BA1}" type="sibTrans" cxnId="{FFFA837F-D5AA-4ED1-9E38-14E27B4E3E20}">
      <dgm:prSet/>
      <dgm:spPr/>
      <dgm:t>
        <a:bodyPr/>
        <a:lstStyle/>
        <a:p>
          <a:endParaRPr lang="de-CH"/>
        </a:p>
      </dgm:t>
    </dgm:pt>
    <dgm:pt modelId="{CBBDAD94-FC88-419F-B463-B7B89B672CA2}">
      <dgm:prSet phldrT="[Text]"/>
      <dgm:spPr>
        <a:solidFill>
          <a:schemeClr val="bg1">
            <a:lumMod val="65000"/>
          </a:schemeClr>
        </a:solidFill>
      </dgm:spPr>
      <dgm:t>
        <a:bodyPr/>
        <a:lstStyle/>
        <a:p>
          <a:r>
            <a:rPr lang="nb-NO" dirty="0"/>
            <a:t>2. Machine learning for materials search</a:t>
          </a:r>
          <a:endParaRPr lang="de-CH" dirty="0"/>
        </a:p>
      </dgm:t>
    </dgm:pt>
    <dgm:pt modelId="{4FAFFE16-2510-4347-9F66-E86CB167E809}" type="parTrans" cxnId="{0893C7B8-5880-4E10-B8D6-B9B337F95969}">
      <dgm:prSet/>
      <dgm:spPr/>
      <dgm:t>
        <a:bodyPr/>
        <a:lstStyle/>
        <a:p>
          <a:endParaRPr lang="de-CH"/>
        </a:p>
      </dgm:t>
    </dgm:pt>
    <dgm:pt modelId="{976CF0CC-EB08-4AA2-87B5-4BD14D162031}" type="sibTrans" cxnId="{0893C7B8-5880-4E10-B8D6-B9B337F95969}">
      <dgm:prSet/>
      <dgm:spPr/>
      <dgm:t>
        <a:bodyPr/>
        <a:lstStyle/>
        <a:p>
          <a:endParaRPr lang="de-CH"/>
        </a:p>
      </dgm:t>
    </dgm:pt>
    <dgm:pt modelId="{A5A481C4-C645-4BF7-835E-6FE9122B162D}">
      <dgm:prSet phldrT="[Text]"/>
      <dgm:spPr>
        <a:solidFill>
          <a:srgbClr val="3E31D6"/>
        </a:solidFill>
      </dgm:spPr>
      <dgm:t>
        <a:bodyPr/>
        <a:lstStyle/>
        <a:p>
          <a:r>
            <a:rPr lang="nb-NO" dirty="0"/>
            <a:t>3. Predicting new materials for QT</a:t>
          </a:r>
          <a:endParaRPr lang="de-CH" dirty="0"/>
        </a:p>
      </dgm:t>
    </dgm:pt>
    <dgm:pt modelId="{D17D55D7-46E8-44C3-8C79-A850322C30D1}" type="parTrans" cxnId="{C4581949-1F78-49CD-9EDE-8A50FDC5025E}">
      <dgm:prSet/>
      <dgm:spPr/>
      <dgm:t>
        <a:bodyPr/>
        <a:lstStyle/>
        <a:p>
          <a:endParaRPr lang="de-CH"/>
        </a:p>
      </dgm:t>
    </dgm:pt>
    <dgm:pt modelId="{C28750C2-FA17-4230-B1B4-250880DACA0D}" type="sibTrans" cxnId="{C4581949-1F78-49CD-9EDE-8A50FDC5025E}">
      <dgm:prSet/>
      <dgm:spPr/>
      <dgm:t>
        <a:bodyPr/>
        <a:lstStyle/>
        <a:p>
          <a:endParaRPr lang="de-CH"/>
        </a:p>
      </dgm:t>
    </dgm:pt>
    <dgm:pt modelId="{F311C9ED-7058-4554-A4A9-EC4198D3C00E}" type="pres">
      <dgm:prSet presAssocID="{E85436AA-33BA-405C-93A0-1892AE13FD2E}" presName="CompostProcess" presStyleCnt="0">
        <dgm:presLayoutVars>
          <dgm:dir/>
          <dgm:resizeHandles val="exact"/>
        </dgm:presLayoutVars>
      </dgm:prSet>
      <dgm:spPr/>
    </dgm:pt>
    <dgm:pt modelId="{C9AC17D8-E9DC-4E64-AF25-8491ED5D8313}" type="pres">
      <dgm:prSet presAssocID="{E85436AA-33BA-405C-93A0-1892AE13FD2E}" presName="arrow" presStyleLbl="bgShp" presStyleIdx="0" presStyleCnt="1"/>
      <dgm:spPr>
        <a:solidFill>
          <a:srgbClr val="B4C6FA"/>
        </a:solidFill>
      </dgm:spPr>
    </dgm:pt>
    <dgm:pt modelId="{3BEF1F6F-6AB5-485E-B440-9DA963833935}" type="pres">
      <dgm:prSet presAssocID="{E85436AA-33BA-405C-93A0-1892AE13FD2E}" presName="linearProcess" presStyleCnt="0"/>
      <dgm:spPr/>
    </dgm:pt>
    <dgm:pt modelId="{7823EEA5-FE16-4040-BC07-FD1FDCB602E8}" type="pres">
      <dgm:prSet presAssocID="{81D10921-F7FE-48DF-B795-2CF9C6169B0B}" presName="textNode" presStyleLbl="node1" presStyleIdx="0" presStyleCnt="3">
        <dgm:presLayoutVars>
          <dgm:bulletEnabled val="1"/>
        </dgm:presLayoutVars>
      </dgm:prSet>
      <dgm:spPr/>
      <dgm:t>
        <a:bodyPr/>
        <a:lstStyle/>
        <a:p>
          <a:endParaRPr lang="en-US"/>
        </a:p>
      </dgm:t>
    </dgm:pt>
    <dgm:pt modelId="{3C6B20ED-917B-4D0F-878C-E14A64AD600B}" type="pres">
      <dgm:prSet presAssocID="{1F92A18C-B8D4-491C-B61C-41DC12F47BA1}" presName="sibTrans" presStyleCnt="0"/>
      <dgm:spPr/>
    </dgm:pt>
    <dgm:pt modelId="{CEFBD57B-9E4A-4A11-814E-118C78EFE314}" type="pres">
      <dgm:prSet presAssocID="{CBBDAD94-FC88-419F-B463-B7B89B672CA2}" presName="textNode" presStyleLbl="node1" presStyleIdx="1" presStyleCnt="3">
        <dgm:presLayoutVars>
          <dgm:bulletEnabled val="1"/>
        </dgm:presLayoutVars>
      </dgm:prSet>
      <dgm:spPr/>
      <dgm:t>
        <a:bodyPr/>
        <a:lstStyle/>
        <a:p>
          <a:endParaRPr lang="en-US"/>
        </a:p>
      </dgm:t>
    </dgm:pt>
    <dgm:pt modelId="{45674A5D-89C5-475D-8D25-2600907112BD}" type="pres">
      <dgm:prSet presAssocID="{976CF0CC-EB08-4AA2-87B5-4BD14D162031}" presName="sibTrans" presStyleCnt="0"/>
      <dgm:spPr/>
    </dgm:pt>
    <dgm:pt modelId="{DFCE3E8A-8B3F-4B36-9123-57077C0E4978}" type="pres">
      <dgm:prSet presAssocID="{A5A481C4-C645-4BF7-835E-6FE9122B162D}" presName="textNode" presStyleLbl="node1" presStyleIdx="2" presStyleCnt="3">
        <dgm:presLayoutVars>
          <dgm:bulletEnabled val="1"/>
        </dgm:presLayoutVars>
      </dgm:prSet>
      <dgm:spPr/>
      <dgm:t>
        <a:bodyPr/>
        <a:lstStyle/>
        <a:p>
          <a:endParaRPr lang="en-US"/>
        </a:p>
      </dgm:t>
    </dgm:pt>
  </dgm:ptLst>
  <dgm:cxnLst>
    <dgm:cxn modelId="{A34583DF-3F28-48FE-B3FF-E0702F41CF23}" type="presOf" srcId="{CBBDAD94-FC88-419F-B463-B7B89B672CA2}" destId="{CEFBD57B-9E4A-4A11-814E-118C78EFE314}" srcOrd="0" destOrd="0" presId="urn:microsoft.com/office/officeart/2005/8/layout/hProcess9"/>
    <dgm:cxn modelId="{FFFA837F-D5AA-4ED1-9E38-14E27B4E3E20}" srcId="{E85436AA-33BA-405C-93A0-1892AE13FD2E}" destId="{81D10921-F7FE-48DF-B795-2CF9C6169B0B}" srcOrd="0" destOrd="0" parTransId="{7631EB52-4308-47CB-AB39-E09CB3B7DF4D}" sibTransId="{1F92A18C-B8D4-491C-B61C-41DC12F47BA1}"/>
    <dgm:cxn modelId="{C4581949-1F78-49CD-9EDE-8A50FDC5025E}" srcId="{E85436AA-33BA-405C-93A0-1892AE13FD2E}" destId="{A5A481C4-C645-4BF7-835E-6FE9122B162D}" srcOrd="2" destOrd="0" parTransId="{D17D55D7-46E8-44C3-8C79-A850322C30D1}" sibTransId="{C28750C2-FA17-4230-B1B4-250880DACA0D}"/>
    <dgm:cxn modelId="{0893C7B8-5880-4E10-B8D6-B9B337F95969}" srcId="{E85436AA-33BA-405C-93A0-1892AE13FD2E}" destId="{CBBDAD94-FC88-419F-B463-B7B89B672CA2}" srcOrd="1" destOrd="0" parTransId="{4FAFFE16-2510-4347-9F66-E86CB167E809}" sibTransId="{976CF0CC-EB08-4AA2-87B5-4BD14D162031}"/>
    <dgm:cxn modelId="{FD422947-0FF9-482B-9F22-9A208CF3CA0F}" type="presOf" srcId="{A5A481C4-C645-4BF7-835E-6FE9122B162D}" destId="{DFCE3E8A-8B3F-4B36-9123-57077C0E4978}" srcOrd="0" destOrd="0" presId="urn:microsoft.com/office/officeart/2005/8/layout/hProcess9"/>
    <dgm:cxn modelId="{34C2CB6B-E339-4834-8523-43A40A69220A}" type="presOf" srcId="{E85436AA-33BA-405C-93A0-1892AE13FD2E}" destId="{F311C9ED-7058-4554-A4A9-EC4198D3C00E}" srcOrd="0" destOrd="0" presId="urn:microsoft.com/office/officeart/2005/8/layout/hProcess9"/>
    <dgm:cxn modelId="{2AC1AC24-18FF-4547-BDE5-F70758A15807}" type="presOf" srcId="{81D10921-F7FE-48DF-B795-2CF9C6169B0B}" destId="{7823EEA5-FE16-4040-BC07-FD1FDCB602E8}" srcOrd="0" destOrd="0" presId="urn:microsoft.com/office/officeart/2005/8/layout/hProcess9"/>
    <dgm:cxn modelId="{A2ADE665-D391-46DE-A88D-8E172B083842}" type="presParOf" srcId="{F311C9ED-7058-4554-A4A9-EC4198D3C00E}" destId="{C9AC17D8-E9DC-4E64-AF25-8491ED5D8313}" srcOrd="0" destOrd="0" presId="urn:microsoft.com/office/officeart/2005/8/layout/hProcess9"/>
    <dgm:cxn modelId="{FF3CE58F-870F-473B-BB9B-4287F3D55658}" type="presParOf" srcId="{F311C9ED-7058-4554-A4A9-EC4198D3C00E}" destId="{3BEF1F6F-6AB5-485E-B440-9DA963833935}" srcOrd="1" destOrd="0" presId="urn:microsoft.com/office/officeart/2005/8/layout/hProcess9"/>
    <dgm:cxn modelId="{A34A9F53-F2E4-4524-9E03-8115AA09C52B}" type="presParOf" srcId="{3BEF1F6F-6AB5-485E-B440-9DA963833935}" destId="{7823EEA5-FE16-4040-BC07-FD1FDCB602E8}" srcOrd="0" destOrd="0" presId="urn:microsoft.com/office/officeart/2005/8/layout/hProcess9"/>
    <dgm:cxn modelId="{2E51BF02-B1D1-4656-9B14-075F7C2A86B8}" type="presParOf" srcId="{3BEF1F6F-6AB5-485E-B440-9DA963833935}" destId="{3C6B20ED-917B-4D0F-878C-E14A64AD600B}" srcOrd="1" destOrd="0" presId="urn:microsoft.com/office/officeart/2005/8/layout/hProcess9"/>
    <dgm:cxn modelId="{225917E2-3A85-4A33-9FCA-8026FA9F7869}" type="presParOf" srcId="{3BEF1F6F-6AB5-485E-B440-9DA963833935}" destId="{CEFBD57B-9E4A-4A11-814E-118C78EFE314}" srcOrd="2" destOrd="0" presId="urn:microsoft.com/office/officeart/2005/8/layout/hProcess9"/>
    <dgm:cxn modelId="{541DAF64-A66A-41E9-9475-DBF2FA21EE00}" type="presParOf" srcId="{3BEF1F6F-6AB5-485E-B440-9DA963833935}" destId="{45674A5D-89C5-475D-8D25-2600907112BD}" srcOrd="3" destOrd="0" presId="urn:microsoft.com/office/officeart/2005/8/layout/hProcess9"/>
    <dgm:cxn modelId="{DD36D6E3-7958-4E49-BE29-BA1CA7524950}" type="presParOf" srcId="{3BEF1F6F-6AB5-485E-B440-9DA963833935}" destId="{DFCE3E8A-8B3F-4B36-9123-57077C0E4978}"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498887-5FB2-4D88-A3EA-C3DB3067C495}">
      <dsp:nvSpPr>
        <dsp:cNvPr id="0" name=""/>
        <dsp:cNvSpPr/>
      </dsp:nvSpPr>
      <dsp:spPr>
        <a:xfrm>
          <a:off x="3634128" y="288226"/>
          <a:ext cx="3724767" cy="3724767"/>
        </a:xfrm>
        <a:prstGeom prst="pie">
          <a:avLst>
            <a:gd name="adj1" fmla="val 16200000"/>
            <a:gd name="adj2" fmla="val 1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err="1"/>
            <a:t>Communi</a:t>
          </a:r>
          <a:r>
            <a:rPr lang="en-US" sz="2100" kern="1200" dirty="0"/>
            <a:t>-cation</a:t>
          </a:r>
          <a:endParaRPr lang="de-CH" sz="2100" kern="1200" dirty="0"/>
        </a:p>
      </dsp:txBody>
      <dsp:txXfrm>
        <a:off x="5597169" y="1077522"/>
        <a:ext cx="1330274" cy="1108561"/>
      </dsp:txXfrm>
    </dsp:sp>
    <dsp:sp modelId="{BFC1F057-4967-4380-AB64-00F549D3CC74}">
      <dsp:nvSpPr>
        <dsp:cNvPr id="0" name=""/>
        <dsp:cNvSpPr/>
      </dsp:nvSpPr>
      <dsp:spPr>
        <a:xfrm>
          <a:off x="3557416" y="421253"/>
          <a:ext cx="3724767" cy="3724767"/>
        </a:xfrm>
        <a:prstGeom prst="pie">
          <a:avLst>
            <a:gd name="adj1" fmla="val 1800000"/>
            <a:gd name="adj2" fmla="val 90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a:t>Computing</a:t>
          </a:r>
          <a:endParaRPr lang="de-CH" sz="2100" kern="1200" dirty="0"/>
        </a:p>
      </dsp:txBody>
      <dsp:txXfrm>
        <a:off x="4444265" y="2837918"/>
        <a:ext cx="1995411" cy="975534"/>
      </dsp:txXfrm>
    </dsp:sp>
    <dsp:sp modelId="{961E0E8A-AB9B-49D6-8A6F-A76086CCF295}">
      <dsp:nvSpPr>
        <dsp:cNvPr id="0" name=""/>
        <dsp:cNvSpPr/>
      </dsp:nvSpPr>
      <dsp:spPr>
        <a:xfrm>
          <a:off x="3480703" y="288226"/>
          <a:ext cx="3724767" cy="3724767"/>
        </a:xfrm>
        <a:prstGeom prst="pie">
          <a:avLst>
            <a:gd name="adj1" fmla="val 90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a:t>Sensors</a:t>
          </a:r>
          <a:endParaRPr lang="de-CH" sz="2100" kern="1200" dirty="0"/>
        </a:p>
      </dsp:txBody>
      <dsp:txXfrm>
        <a:off x="3912156" y="1077522"/>
        <a:ext cx="1330274" cy="1108561"/>
      </dsp:txXfrm>
    </dsp:sp>
    <dsp:sp modelId="{C96F9012-5DC6-4DFD-A640-DC1DED52425A}">
      <dsp:nvSpPr>
        <dsp:cNvPr id="0" name=""/>
        <dsp:cNvSpPr/>
      </dsp:nvSpPr>
      <dsp:spPr>
        <a:xfrm>
          <a:off x="3403855" y="57645"/>
          <a:ext cx="4185929" cy="4185929"/>
        </a:xfrm>
        <a:prstGeom prst="circularArrow">
          <a:avLst>
            <a:gd name="adj1" fmla="val 5085"/>
            <a:gd name="adj2" fmla="val 327528"/>
            <a:gd name="adj3" fmla="val 1472472"/>
            <a:gd name="adj4" fmla="val 1619943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5F6F245-81EF-404E-9DCC-9B4E657A5DB4}">
      <dsp:nvSpPr>
        <dsp:cNvPr id="0" name=""/>
        <dsp:cNvSpPr/>
      </dsp:nvSpPr>
      <dsp:spPr>
        <a:xfrm>
          <a:off x="3326835" y="190437"/>
          <a:ext cx="4185929" cy="4185929"/>
        </a:xfrm>
        <a:prstGeom prst="circularArrow">
          <a:avLst>
            <a:gd name="adj1" fmla="val 5085"/>
            <a:gd name="adj2" fmla="val 327528"/>
            <a:gd name="adj3" fmla="val 8671970"/>
            <a:gd name="adj4" fmla="val 180050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B941850-88C5-4808-8A7C-A132CE0968A5}">
      <dsp:nvSpPr>
        <dsp:cNvPr id="0" name=""/>
        <dsp:cNvSpPr/>
      </dsp:nvSpPr>
      <dsp:spPr>
        <a:xfrm>
          <a:off x="3249815" y="57645"/>
          <a:ext cx="4185929" cy="4185929"/>
        </a:xfrm>
        <a:prstGeom prst="circularArrow">
          <a:avLst>
            <a:gd name="adj1" fmla="val 5085"/>
            <a:gd name="adj2" fmla="val 327528"/>
            <a:gd name="adj3" fmla="val 15873039"/>
            <a:gd name="adj4" fmla="val 90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AC17D8-E9DC-4E64-AF25-8491ED5D8313}">
      <dsp:nvSpPr>
        <dsp:cNvPr id="0" name=""/>
        <dsp:cNvSpPr/>
      </dsp:nvSpPr>
      <dsp:spPr>
        <a:xfrm>
          <a:off x="860345" y="0"/>
          <a:ext cx="9750583" cy="4818063"/>
        </a:xfrm>
        <a:prstGeom prst="rightArrow">
          <a:avLst/>
        </a:prstGeom>
        <a:solidFill>
          <a:srgbClr val="B4C6FA"/>
        </a:solidFill>
        <a:ln>
          <a:noFill/>
        </a:ln>
        <a:effectLst/>
      </dsp:spPr>
      <dsp:style>
        <a:lnRef idx="0">
          <a:scrgbClr r="0" g="0" b="0"/>
        </a:lnRef>
        <a:fillRef idx="1">
          <a:scrgbClr r="0" g="0" b="0"/>
        </a:fillRef>
        <a:effectRef idx="0">
          <a:scrgbClr r="0" g="0" b="0"/>
        </a:effectRef>
        <a:fontRef idx="minor"/>
      </dsp:style>
    </dsp:sp>
    <dsp:sp modelId="{7823EEA5-FE16-4040-BC07-FD1FDCB602E8}">
      <dsp:nvSpPr>
        <dsp:cNvPr id="0" name=""/>
        <dsp:cNvSpPr/>
      </dsp:nvSpPr>
      <dsp:spPr>
        <a:xfrm>
          <a:off x="12322" y="1445418"/>
          <a:ext cx="3692316" cy="1927225"/>
        </a:xfrm>
        <a:prstGeom prst="roundRect">
          <a:avLst/>
        </a:prstGeom>
        <a:solidFill>
          <a:srgbClr val="3E31D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nb-NO" sz="3400" kern="1200" dirty="0"/>
            <a:t>1. Materials Informatics</a:t>
          </a:r>
          <a:endParaRPr lang="de-CH" sz="3400" kern="1200" dirty="0"/>
        </a:p>
      </dsp:txBody>
      <dsp:txXfrm>
        <a:off x="106401" y="1539497"/>
        <a:ext cx="3504158" cy="1739067"/>
      </dsp:txXfrm>
    </dsp:sp>
    <dsp:sp modelId="{CEFBD57B-9E4A-4A11-814E-118C78EFE314}">
      <dsp:nvSpPr>
        <dsp:cNvPr id="0" name=""/>
        <dsp:cNvSpPr/>
      </dsp:nvSpPr>
      <dsp:spPr>
        <a:xfrm>
          <a:off x="3889479" y="1445418"/>
          <a:ext cx="3692316" cy="1927225"/>
        </a:xfrm>
        <a:prstGeom prst="roundRect">
          <a:avLst/>
        </a:prstGeom>
        <a:solidFill>
          <a:srgbClr val="3E31D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nb-NO" sz="3400" kern="1200" dirty="0"/>
            <a:t>2. Machine learning for materials search</a:t>
          </a:r>
          <a:endParaRPr lang="de-CH" sz="3400" kern="1200" dirty="0"/>
        </a:p>
      </dsp:txBody>
      <dsp:txXfrm>
        <a:off x="3983558" y="1539497"/>
        <a:ext cx="3504158" cy="1739067"/>
      </dsp:txXfrm>
    </dsp:sp>
    <dsp:sp modelId="{DFCE3E8A-8B3F-4B36-9123-57077C0E4978}">
      <dsp:nvSpPr>
        <dsp:cNvPr id="0" name=""/>
        <dsp:cNvSpPr/>
      </dsp:nvSpPr>
      <dsp:spPr>
        <a:xfrm>
          <a:off x="7766635" y="1445418"/>
          <a:ext cx="3692316" cy="1927225"/>
        </a:xfrm>
        <a:prstGeom prst="roundRect">
          <a:avLst/>
        </a:prstGeom>
        <a:solidFill>
          <a:srgbClr val="3E31D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nb-NO" sz="3400" kern="1200" dirty="0"/>
            <a:t>3. Predicting new materials for QT</a:t>
          </a:r>
          <a:endParaRPr lang="de-CH" sz="3400" kern="1200" dirty="0"/>
        </a:p>
      </dsp:txBody>
      <dsp:txXfrm>
        <a:off x="7860714" y="1539497"/>
        <a:ext cx="3504158" cy="17390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AC17D8-E9DC-4E64-AF25-8491ED5D8313}">
      <dsp:nvSpPr>
        <dsp:cNvPr id="0" name=""/>
        <dsp:cNvSpPr/>
      </dsp:nvSpPr>
      <dsp:spPr>
        <a:xfrm>
          <a:off x="860345" y="0"/>
          <a:ext cx="9750583" cy="4818063"/>
        </a:xfrm>
        <a:prstGeom prst="rightArrow">
          <a:avLst/>
        </a:prstGeom>
        <a:solidFill>
          <a:srgbClr val="B4C6FA"/>
        </a:solidFill>
        <a:ln>
          <a:noFill/>
        </a:ln>
        <a:effectLst/>
      </dsp:spPr>
      <dsp:style>
        <a:lnRef idx="0">
          <a:scrgbClr r="0" g="0" b="0"/>
        </a:lnRef>
        <a:fillRef idx="1">
          <a:scrgbClr r="0" g="0" b="0"/>
        </a:fillRef>
        <a:effectRef idx="0">
          <a:scrgbClr r="0" g="0" b="0"/>
        </a:effectRef>
        <a:fontRef idx="minor"/>
      </dsp:style>
    </dsp:sp>
    <dsp:sp modelId="{7823EEA5-FE16-4040-BC07-FD1FDCB602E8}">
      <dsp:nvSpPr>
        <dsp:cNvPr id="0" name=""/>
        <dsp:cNvSpPr/>
      </dsp:nvSpPr>
      <dsp:spPr>
        <a:xfrm>
          <a:off x="12322" y="1445418"/>
          <a:ext cx="3692316" cy="1927225"/>
        </a:xfrm>
        <a:prstGeom prst="roundRect">
          <a:avLst/>
        </a:prstGeom>
        <a:solidFill>
          <a:srgbClr val="3E31D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nb-NO" sz="3400" kern="1200" dirty="0"/>
            <a:t>1. Materials Informatics</a:t>
          </a:r>
          <a:endParaRPr lang="de-CH" sz="3400" kern="1200" dirty="0"/>
        </a:p>
      </dsp:txBody>
      <dsp:txXfrm>
        <a:off x="106401" y="1539497"/>
        <a:ext cx="3504158" cy="1739067"/>
      </dsp:txXfrm>
    </dsp:sp>
    <dsp:sp modelId="{CEFBD57B-9E4A-4A11-814E-118C78EFE314}">
      <dsp:nvSpPr>
        <dsp:cNvPr id="0" name=""/>
        <dsp:cNvSpPr/>
      </dsp:nvSpPr>
      <dsp:spPr>
        <a:xfrm>
          <a:off x="3889479" y="1445418"/>
          <a:ext cx="3692316" cy="1927225"/>
        </a:xfrm>
        <a:prstGeom prst="roundRect">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nb-NO" sz="3400" kern="1200" dirty="0"/>
            <a:t>2. Machine learning for materials search</a:t>
          </a:r>
          <a:endParaRPr lang="de-CH" sz="3400" kern="1200" dirty="0"/>
        </a:p>
      </dsp:txBody>
      <dsp:txXfrm>
        <a:off x="3983558" y="1539497"/>
        <a:ext cx="3504158" cy="1739067"/>
      </dsp:txXfrm>
    </dsp:sp>
    <dsp:sp modelId="{DFCE3E8A-8B3F-4B36-9123-57077C0E4978}">
      <dsp:nvSpPr>
        <dsp:cNvPr id="0" name=""/>
        <dsp:cNvSpPr/>
      </dsp:nvSpPr>
      <dsp:spPr>
        <a:xfrm>
          <a:off x="7766635" y="1445418"/>
          <a:ext cx="3692316" cy="1927225"/>
        </a:xfrm>
        <a:prstGeom prst="roundRect">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nb-NO" sz="3400" kern="1200" dirty="0"/>
            <a:t>3. Predicting new materials for QT</a:t>
          </a:r>
          <a:endParaRPr lang="de-CH" sz="3400" kern="1200" dirty="0"/>
        </a:p>
      </dsp:txBody>
      <dsp:txXfrm>
        <a:off x="7860714" y="1539497"/>
        <a:ext cx="3504158" cy="17390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AC17D8-E9DC-4E64-AF25-8491ED5D8313}">
      <dsp:nvSpPr>
        <dsp:cNvPr id="0" name=""/>
        <dsp:cNvSpPr/>
      </dsp:nvSpPr>
      <dsp:spPr>
        <a:xfrm>
          <a:off x="860345" y="0"/>
          <a:ext cx="9750583" cy="4818063"/>
        </a:xfrm>
        <a:prstGeom prst="rightArrow">
          <a:avLst/>
        </a:prstGeom>
        <a:solidFill>
          <a:srgbClr val="B4C6FA"/>
        </a:solidFill>
        <a:ln>
          <a:noFill/>
        </a:ln>
        <a:effectLst/>
      </dsp:spPr>
      <dsp:style>
        <a:lnRef idx="0">
          <a:scrgbClr r="0" g="0" b="0"/>
        </a:lnRef>
        <a:fillRef idx="1">
          <a:scrgbClr r="0" g="0" b="0"/>
        </a:fillRef>
        <a:effectRef idx="0">
          <a:scrgbClr r="0" g="0" b="0"/>
        </a:effectRef>
        <a:fontRef idx="minor"/>
      </dsp:style>
    </dsp:sp>
    <dsp:sp modelId="{7823EEA5-FE16-4040-BC07-FD1FDCB602E8}">
      <dsp:nvSpPr>
        <dsp:cNvPr id="0" name=""/>
        <dsp:cNvSpPr/>
      </dsp:nvSpPr>
      <dsp:spPr>
        <a:xfrm>
          <a:off x="12322" y="1445418"/>
          <a:ext cx="3692316" cy="1927225"/>
        </a:xfrm>
        <a:prstGeom prst="roundRect">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nb-NO" sz="3400" kern="1200" dirty="0"/>
            <a:t>1. Materials Informatics</a:t>
          </a:r>
          <a:endParaRPr lang="de-CH" sz="3400" kern="1200" dirty="0"/>
        </a:p>
      </dsp:txBody>
      <dsp:txXfrm>
        <a:off x="106401" y="1539497"/>
        <a:ext cx="3504158" cy="1739067"/>
      </dsp:txXfrm>
    </dsp:sp>
    <dsp:sp modelId="{CEFBD57B-9E4A-4A11-814E-118C78EFE314}">
      <dsp:nvSpPr>
        <dsp:cNvPr id="0" name=""/>
        <dsp:cNvSpPr/>
      </dsp:nvSpPr>
      <dsp:spPr>
        <a:xfrm>
          <a:off x="3889479" y="1445418"/>
          <a:ext cx="3692316" cy="1927225"/>
        </a:xfrm>
        <a:prstGeom prst="roundRect">
          <a:avLst/>
        </a:prstGeom>
        <a:solidFill>
          <a:srgbClr val="3E31D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nb-NO" sz="3400" kern="1200" dirty="0"/>
            <a:t>2. Machine learning for materials search</a:t>
          </a:r>
          <a:endParaRPr lang="de-CH" sz="3400" kern="1200" dirty="0"/>
        </a:p>
      </dsp:txBody>
      <dsp:txXfrm>
        <a:off x="3983558" y="1539497"/>
        <a:ext cx="3504158" cy="1739067"/>
      </dsp:txXfrm>
    </dsp:sp>
    <dsp:sp modelId="{DFCE3E8A-8B3F-4B36-9123-57077C0E4978}">
      <dsp:nvSpPr>
        <dsp:cNvPr id="0" name=""/>
        <dsp:cNvSpPr/>
      </dsp:nvSpPr>
      <dsp:spPr>
        <a:xfrm>
          <a:off x="7766635" y="1445418"/>
          <a:ext cx="3692316" cy="1927225"/>
        </a:xfrm>
        <a:prstGeom prst="roundRect">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nb-NO" sz="3400" kern="1200" dirty="0"/>
            <a:t>3. Predicting new materials for QT</a:t>
          </a:r>
          <a:endParaRPr lang="de-CH" sz="3400" kern="1200" dirty="0"/>
        </a:p>
      </dsp:txBody>
      <dsp:txXfrm>
        <a:off x="7860714" y="1539497"/>
        <a:ext cx="3504158" cy="17390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03FEA2-4AE3-4EAB-A4A3-2B61B7D3E0AC}">
      <dsp:nvSpPr>
        <dsp:cNvPr id="0" name=""/>
        <dsp:cNvSpPr/>
      </dsp:nvSpPr>
      <dsp:spPr>
        <a:xfrm>
          <a:off x="192982" y="2099080"/>
          <a:ext cx="2917186" cy="1458593"/>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a:t>Interim data 25.000 materials</a:t>
          </a:r>
          <a:endParaRPr lang="de-CH" sz="2600" kern="1200" dirty="0"/>
        </a:p>
      </dsp:txBody>
      <dsp:txXfrm>
        <a:off x="235703" y="2141801"/>
        <a:ext cx="2831744" cy="1373151"/>
      </dsp:txXfrm>
    </dsp:sp>
    <dsp:sp modelId="{DF30D52C-22F0-4708-B39D-61E00DC2DBFB}">
      <dsp:nvSpPr>
        <dsp:cNvPr id="0" name=""/>
        <dsp:cNvSpPr/>
      </dsp:nvSpPr>
      <dsp:spPr>
        <a:xfrm rot="18770822">
          <a:off x="2835665" y="2172112"/>
          <a:ext cx="1715882" cy="54492"/>
        </a:xfrm>
        <a:custGeom>
          <a:avLst/>
          <a:gdLst/>
          <a:ahLst/>
          <a:cxnLst/>
          <a:rect l="0" t="0" r="0" b="0"/>
          <a:pathLst>
            <a:path>
              <a:moveTo>
                <a:pt x="0" y="27246"/>
              </a:moveTo>
              <a:lnTo>
                <a:pt x="1715882" y="27246"/>
              </a:lnTo>
            </a:path>
          </a:pathLst>
        </a:custGeom>
        <a:noFill/>
        <a:ln w="12700" cap="flat" cmpd="sng" algn="ctr">
          <a:solidFill>
            <a:schemeClr val="accent6">
              <a:lumMod val="7500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de-CH" sz="600" kern="1200"/>
        </a:p>
      </dsp:txBody>
      <dsp:txXfrm>
        <a:off x="3650709" y="2156461"/>
        <a:ext cx="85794" cy="85794"/>
      </dsp:txXfrm>
    </dsp:sp>
    <dsp:sp modelId="{BF80ED85-8C75-4963-8ACD-11D0E7D66591}">
      <dsp:nvSpPr>
        <dsp:cNvPr id="0" name=""/>
        <dsp:cNvSpPr/>
      </dsp:nvSpPr>
      <dsp:spPr>
        <a:xfrm>
          <a:off x="4277044" y="841043"/>
          <a:ext cx="2917186" cy="1458593"/>
        </a:xfrm>
        <a:prstGeom prst="roundRect">
          <a:avLst>
            <a:gd name="adj" fmla="val 10000"/>
          </a:avLst>
        </a:prstGeom>
        <a:solidFill>
          <a:srgbClr val="3E31D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a:t>Labeled data</a:t>
          </a:r>
        </a:p>
      </dsp:txBody>
      <dsp:txXfrm>
        <a:off x="4319765" y="883764"/>
        <a:ext cx="2831744" cy="1373151"/>
      </dsp:txXfrm>
    </dsp:sp>
    <dsp:sp modelId="{3972B8BD-115C-432B-8070-37E92FAD8A46}">
      <dsp:nvSpPr>
        <dsp:cNvPr id="0" name=""/>
        <dsp:cNvSpPr/>
      </dsp:nvSpPr>
      <dsp:spPr>
        <a:xfrm rot="19457599">
          <a:off x="7059162" y="1123748"/>
          <a:ext cx="1437010" cy="54492"/>
        </a:xfrm>
        <a:custGeom>
          <a:avLst/>
          <a:gdLst/>
          <a:ahLst/>
          <a:cxnLst/>
          <a:rect l="0" t="0" r="0" b="0"/>
          <a:pathLst>
            <a:path>
              <a:moveTo>
                <a:pt x="0" y="27246"/>
              </a:moveTo>
              <a:lnTo>
                <a:pt x="1437010" y="27246"/>
              </a:lnTo>
            </a:path>
          </a:pathLst>
        </a:custGeom>
        <a:noFill/>
        <a:ln w="12700" cap="flat" cmpd="sng" algn="ctr">
          <a:solidFill>
            <a:srgbClr val="3E31D6"/>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CH" sz="500" kern="1200"/>
        </a:p>
      </dsp:txBody>
      <dsp:txXfrm>
        <a:off x="7741742" y="1115069"/>
        <a:ext cx="71850" cy="71850"/>
      </dsp:txXfrm>
    </dsp:sp>
    <dsp:sp modelId="{91081DF9-B9AC-425F-89C5-3BD879C9AADA}">
      <dsp:nvSpPr>
        <dsp:cNvPr id="0" name=""/>
        <dsp:cNvSpPr/>
      </dsp:nvSpPr>
      <dsp:spPr>
        <a:xfrm>
          <a:off x="8361105" y="2352"/>
          <a:ext cx="2917186" cy="145859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a:t>Training set for ML</a:t>
          </a:r>
          <a:endParaRPr lang="de-CH" sz="2600" kern="1200" dirty="0"/>
        </a:p>
      </dsp:txBody>
      <dsp:txXfrm>
        <a:off x="8403826" y="45073"/>
        <a:ext cx="2831744" cy="1373151"/>
      </dsp:txXfrm>
    </dsp:sp>
    <dsp:sp modelId="{E9EFA9C9-2705-45AD-AE59-BBE233E212DC}">
      <dsp:nvSpPr>
        <dsp:cNvPr id="0" name=""/>
        <dsp:cNvSpPr/>
      </dsp:nvSpPr>
      <dsp:spPr>
        <a:xfrm rot="2142401">
          <a:off x="7059162" y="1962439"/>
          <a:ext cx="1437010" cy="54492"/>
        </a:xfrm>
        <a:custGeom>
          <a:avLst/>
          <a:gdLst/>
          <a:ahLst/>
          <a:cxnLst/>
          <a:rect l="0" t="0" r="0" b="0"/>
          <a:pathLst>
            <a:path>
              <a:moveTo>
                <a:pt x="0" y="27246"/>
              </a:moveTo>
              <a:lnTo>
                <a:pt x="1437010" y="27246"/>
              </a:lnTo>
            </a:path>
          </a:pathLst>
        </a:custGeom>
        <a:noFill/>
        <a:ln w="12700" cap="flat" cmpd="sng" algn="ctr">
          <a:solidFill>
            <a:srgbClr val="3E31D6"/>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CH" sz="500" kern="1200"/>
        </a:p>
      </dsp:txBody>
      <dsp:txXfrm>
        <a:off x="7741742" y="1953760"/>
        <a:ext cx="71850" cy="71850"/>
      </dsp:txXfrm>
    </dsp:sp>
    <dsp:sp modelId="{3B9B5A3B-B327-4D2C-B610-1B8B829EEB9E}">
      <dsp:nvSpPr>
        <dsp:cNvPr id="0" name=""/>
        <dsp:cNvSpPr/>
      </dsp:nvSpPr>
      <dsp:spPr>
        <a:xfrm>
          <a:off x="8361105" y="1679734"/>
          <a:ext cx="2917186" cy="145859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a:t>Test set for ML</a:t>
          </a:r>
          <a:endParaRPr lang="de-CH" sz="2600" kern="1200" dirty="0"/>
        </a:p>
      </dsp:txBody>
      <dsp:txXfrm>
        <a:off x="8403826" y="1722455"/>
        <a:ext cx="2831744" cy="1373151"/>
      </dsp:txXfrm>
    </dsp:sp>
    <dsp:sp modelId="{6758BAE8-9D46-43BA-9F47-D091EE525D6A}">
      <dsp:nvSpPr>
        <dsp:cNvPr id="0" name=""/>
        <dsp:cNvSpPr/>
      </dsp:nvSpPr>
      <dsp:spPr>
        <a:xfrm rot="2829178">
          <a:off x="2835665" y="3430149"/>
          <a:ext cx="1715882" cy="54492"/>
        </a:xfrm>
        <a:custGeom>
          <a:avLst/>
          <a:gdLst/>
          <a:ahLst/>
          <a:cxnLst/>
          <a:rect l="0" t="0" r="0" b="0"/>
          <a:pathLst>
            <a:path>
              <a:moveTo>
                <a:pt x="0" y="27246"/>
              </a:moveTo>
              <a:lnTo>
                <a:pt x="1715882" y="27246"/>
              </a:lnTo>
            </a:path>
          </a:pathLst>
        </a:custGeom>
        <a:noFill/>
        <a:ln w="12700" cap="flat" cmpd="sng" algn="ctr">
          <a:solidFill>
            <a:schemeClr val="accent6">
              <a:lumMod val="7500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de-CH" sz="600" kern="1200"/>
        </a:p>
      </dsp:txBody>
      <dsp:txXfrm>
        <a:off x="3650709" y="3414498"/>
        <a:ext cx="85794" cy="85794"/>
      </dsp:txXfrm>
    </dsp:sp>
    <dsp:sp modelId="{73B8F4DB-A6C8-49F9-AD82-D8133E08885D}">
      <dsp:nvSpPr>
        <dsp:cNvPr id="0" name=""/>
        <dsp:cNvSpPr/>
      </dsp:nvSpPr>
      <dsp:spPr>
        <a:xfrm>
          <a:off x="4277044" y="3357117"/>
          <a:ext cx="2917186" cy="1458593"/>
        </a:xfrm>
        <a:prstGeom prst="roundRect">
          <a:avLst>
            <a:gd name="adj" fmla="val 1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a:t>Unlabeled data</a:t>
          </a:r>
          <a:endParaRPr lang="de-CH" sz="2600" kern="1200" dirty="0"/>
        </a:p>
      </dsp:txBody>
      <dsp:txXfrm>
        <a:off x="4319765" y="3399838"/>
        <a:ext cx="2831744" cy="1373151"/>
      </dsp:txXfrm>
    </dsp:sp>
    <dsp:sp modelId="{6C96BDA9-DC68-4EB6-A8A6-B88340077002}">
      <dsp:nvSpPr>
        <dsp:cNvPr id="0" name=""/>
        <dsp:cNvSpPr/>
      </dsp:nvSpPr>
      <dsp:spPr>
        <a:xfrm>
          <a:off x="7194230" y="4059167"/>
          <a:ext cx="1166874" cy="54492"/>
        </a:xfrm>
        <a:custGeom>
          <a:avLst/>
          <a:gdLst/>
          <a:ahLst/>
          <a:cxnLst/>
          <a:rect l="0" t="0" r="0" b="0"/>
          <a:pathLst>
            <a:path>
              <a:moveTo>
                <a:pt x="0" y="27246"/>
              </a:moveTo>
              <a:lnTo>
                <a:pt x="1166874" y="27246"/>
              </a:lnTo>
            </a:path>
          </a:pathLst>
        </a:custGeom>
        <a:noFill/>
        <a:ln w="12700" cap="flat" cmpd="sng" algn="ctr">
          <a:solidFill>
            <a:srgbClr val="7030A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de-CH" sz="500" kern="1200"/>
        </a:p>
      </dsp:txBody>
      <dsp:txXfrm>
        <a:off x="7748496" y="4057241"/>
        <a:ext cx="58343" cy="58343"/>
      </dsp:txXfrm>
    </dsp:sp>
    <dsp:sp modelId="{0106C725-D611-47D5-A5C4-1ABBDF385947}">
      <dsp:nvSpPr>
        <dsp:cNvPr id="0" name=""/>
        <dsp:cNvSpPr/>
      </dsp:nvSpPr>
      <dsp:spPr>
        <a:xfrm>
          <a:off x="8361105" y="3357117"/>
          <a:ext cx="2917186" cy="1458593"/>
        </a:xfrm>
        <a:prstGeom prst="roundRect">
          <a:avLst>
            <a:gd name="adj" fmla="val 10000"/>
          </a:avLst>
        </a:prstGeom>
        <a:solidFill>
          <a:srgbClr val="B686D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a:t>Apply ML methods to predict QT candidates</a:t>
          </a:r>
          <a:endParaRPr lang="de-CH" sz="2600" kern="1200" dirty="0"/>
        </a:p>
      </dsp:txBody>
      <dsp:txXfrm>
        <a:off x="8403826" y="3399838"/>
        <a:ext cx="2831744" cy="137315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AC17D8-E9DC-4E64-AF25-8491ED5D8313}">
      <dsp:nvSpPr>
        <dsp:cNvPr id="0" name=""/>
        <dsp:cNvSpPr/>
      </dsp:nvSpPr>
      <dsp:spPr>
        <a:xfrm>
          <a:off x="860345" y="0"/>
          <a:ext cx="9750583" cy="4818063"/>
        </a:xfrm>
        <a:prstGeom prst="rightArrow">
          <a:avLst/>
        </a:prstGeom>
        <a:solidFill>
          <a:srgbClr val="B4C6FA"/>
        </a:solidFill>
        <a:ln>
          <a:noFill/>
        </a:ln>
        <a:effectLst/>
      </dsp:spPr>
      <dsp:style>
        <a:lnRef idx="0">
          <a:scrgbClr r="0" g="0" b="0"/>
        </a:lnRef>
        <a:fillRef idx="1">
          <a:scrgbClr r="0" g="0" b="0"/>
        </a:fillRef>
        <a:effectRef idx="0">
          <a:scrgbClr r="0" g="0" b="0"/>
        </a:effectRef>
        <a:fontRef idx="minor"/>
      </dsp:style>
    </dsp:sp>
    <dsp:sp modelId="{7823EEA5-FE16-4040-BC07-FD1FDCB602E8}">
      <dsp:nvSpPr>
        <dsp:cNvPr id="0" name=""/>
        <dsp:cNvSpPr/>
      </dsp:nvSpPr>
      <dsp:spPr>
        <a:xfrm>
          <a:off x="12322" y="1445418"/>
          <a:ext cx="3692316" cy="1927225"/>
        </a:xfrm>
        <a:prstGeom prst="roundRect">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nb-NO" sz="3400" kern="1200" dirty="0"/>
            <a:t>1. Materials Informatics</a:t>
          </a:r>
          <a:endParaRPr lang="de-CH" sz="3400" kern="1200" dirty="0"/>
        </a:p>
      </dsp:txBody>
      <dsp:txXfrm>
        <a:off x="106401" y="1539497"/>
        <a:ext cx="3504158" cy="1739067"/>
      </dsp:txXfrm>
    </dsp:sp>
    <dsp:sp modelId="{CEFBD57B-9E4A-4A11-814E-118C78EFE314}">
      <dsp:nvSpPr>
        <dsp:cNvPr id="0" name=""/>
        <dsp:cNvSpPr/>
      </dsp:nvSpPr>
      <dsp:spPr>
        <a:xfrm>
          <a:off x="3889479" y="1445418"/>
          <a:ext cx="3692316" cy="1927225"/>
        </a:xfrm>
        <a:prstGeom prst="roundRect">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nb-NO" sz="3400" kern="1200" dirty="0"/>
            <a:t>2. Machine learning for materials search</a:t>
          </a:r>
          <a:endParaRPr lang="de-CH" sz="3400" kern="1200" dirty="0"/>
        </a:p>
      </dsp:txBody>
      <dsp:txXfrm>
        <a:off x="3983558" y="1539497"/>
        <a:ext cx="3504158" cy="1739067"/>
      </dsp:txXfrm>
    </dsp:sp>
    <dsp:sp modelId="{DFCE3E8A-8B3F-4B36-9123-57077C0E4978}">
      <dsp:nvSpPr>
        <dsp:cNvPr id="0" name=""/>
        <dsp:cNvSpPr/>
      </dsp:nvSpPr>
      <dsp:spPr>
        <a:xfrm>
          <a:off x="7766635" y="1445418"/>
          <a:ext cx="3692316" cy="1927225"/>
        </a:xfrm>
        <a:prstGeom prst="roundRect">
          <a:avLst/>
        </a:prstGeom>
        <a:solidFill>
          <a:srgbClr val="3E31D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nb-NO" sz="3400" kern="1200" dirty="0"/>
            <a:t>3. Predicting new materials for QT</a:t>
          </a:r>
          <a:endParaRPr lang="de-CH" sz="3400" kern="1200" dirty="0"/>
        </a:p>
      </dsp:txBody>
      <dsp:txXfrm>
        <a:off x="7860714" y="1539497"/>
        <a:ext cx="3504158" cy="1739067"/>
      </dsp:txXfrm>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0CBB1AE-B262-4787-8C52-A05D0CE604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873FD16A-3B73-4A4E-801F-F604E6F8DCE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35DD0C3-4885-4BAA-9AA1-C9918694A47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D4A009-C602-41F4-8272-F25F5B05B5AE}" type="slidenum">
              <a:rPr lang="en-US" smtClean="0"/>
              <a:t>‹#›</a:t>
            </a:fld>
            <a:endParaRPr lang="en-US"/>
          </a:p>
        </p:txBody>
      </p:sp>
    </p:spTree>
    <p:extLst>
      <p:ext uri="{BB962C8B-B14F-4D97-AF65-F5344CB8AC3E}">
        <p14:creationId xmlns:p14="http://schemas.microsoft.com/office/powerpoint/2010/main" val="33839229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051F8B-E38A-4262-93D6-EEE8CE2CF8CB}" type="datetimeFigureOut">
              <a:rPr lang="en-US" smtClean="0"/>
              <a:t>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72985F-36CD-4D87-8C89-674A558E8057}" type="slidenum">
              <a:rPr lang="en-US" smtClean="0"/>
              <a:t>‹#›</a:t>
            </a:fld>
            <a:endParaRPr lang="en-US"/>
          </a:p>
        </p:txBody>
      </p:sp>
    </p:spTree>
    <p:extLst>
      <p:ext uri="{BB962C8B-B14F-4D97-AF65-F5344CB8AC3E}">
        <p14:creationId xmlns:p14="http://schemas.microsoft.com/office/powerpoint/2010/main" val="3834291505"/>
      </p:ext>
    </p:extLst>
  </p:cSld>
  <p:clrMap bg1="lt1" tx1="dk1" bg2="lt2" tx2="dk2" accent1="accent1" accent2="accent2" accent3="accent3" accent4="accent4" accent5="accent5" accent6="accent6" hlink="hlink" folHlink="folHlink"/>
  <p:notesStyle>
    <a:lvl1pPr marL="0" algn="l" defTabSz="914263" rtl="0" eaLnBrk="1" latinLnBrk="0" hangingPunct="1">
      <a:defRPr sz="1200" kern="1200">
        <a:solidFill>
          <a:schemeClr val="tx1"/>
        </a:solidFill>
        <a:latin typeface="+mn-lt"/>
        <a:ea typeface="+mn-ea"/>
        <a:cs typeface="+mn-cs"/>
      </a:defRPr>
    </a:lvl1pPr>
    <a:lvl2pPr marL="457132" algn="l" defTabSz="914263" rtl="0" eaLnBrk="1" latinLnBrk="0" hangingPunct="1">
      <a:defRPr sz="1200" kern="1200">
        <a:solidFill>
          <a:schemeClr val="tx1"/>
        </a:solidFill>
        <a:latin typeface="+mn-lt"/>
        <a:ea typeface="+mn-ea"/>
        <a:cs typeface="+mn-cs"/>
      </a:defRPr>
    </a:lvl2pPr>
    <a:lvl3pPr marL="914263" algn="l" defTabSz="914263" rtl="0" eaLnBrk="1" latinLnBrk="0" hangingPunct="1">
      <a:defRPr sz="1200" kern="1200">
        <a:solidFill>
          <a:schemeClr val="tx1"/>
        </a:solidFill>
        <a:latin typeface="+mn-lt"/>
        <a:ea typeface="+mn-ea"/>
        <a:cs typeface="+mn-cs"/>
      </a:defRPr>
    </a:lvl3pPr>
    <a:lvl4pPr marL="1371395" algn="l" defTabSz="914263" rtl="0" eaLnBrk="1" latinLnBrk="0" hangingPunct="1">
      <a:defRPr sz="1200" kern="1200">
        <a:solidFill>
          <a:schemeClr val="tx1"/>
        </a:solidFill>
        <a:latin typeface="+mn-lt"/>
        <a:ea typeface="+mn-ea"/>
        <a:cs typeface="+mn-cs"/>
      </a:defRPr>
    </a:lvl4pPr>
    <a:lvl5pPr marL="1828526" algn="l" defTabSz="914263" rtl="0" eaLnBrk="1" latinLnBrk="0" hangingPunct="1">
      <a:defRPr sz="1200" kern="1200">
        <a:solidFill>
          <a:schemeClr val="tx1"/>
        </a:solidFill>
        <a:latin typeface="+mn-lt"/>
        <a:ea typeface="+mn-ea"/>
        <a:cs typeface="+mn-cs"/>
      </a:defRPr>
    </a:lvl5pPr>
    <a:lvl6pPr marL="2285657" algn="l" defTabSz="914263" rtl="0" eaLnBrk="1" latinLnBrk="0" hangingPunct="1">
      <a:defRPr sz="1200" kern="1200">
        <a:solidFill>
          <a:schemeClr val="tx1"/>
        </a:solidFill>
        <a:latin typeface="+mn-lt"/>
        <a:ea typeface="+mn-ea"/>
        <a:cs typeface="+mn-cs"/>
      </a:defRPr>
    </a:lvl6pPr>
    <a:lvl7pPr marL="2742789" algn="l" defTabSz="914263" rtl="0" eaLnBrk="1" latinLnBrk="0" hangingPunct="1">
      <a:defRPr sz="1200" kern="1200">
        <a:solidFill>
          <a:schemeClr val="tx1"/>
        </a:solidFill>
        <a:latin typeface="+mn-lt"/>
        <a:ea typeface="+mn-ea"/>
        <a:cs typeface="+mn-cs"/>
      </a:defRPr>
    </a:lvl7pPr>
    <a:lvl8pPr marL="3199920" algn="l" defTabSz="914263" rtl="0" eaLnBrk="1" latinLnBrk="0" hangingPunct="1">
      <a:defRPr sz="1200" kern="1200">
        <a:solidFill>
          <a:schemeClr val="tx1"/>
        </a:solidFill>
        <a:latin typeface="+mn-lt"/>
        <a:ea typeface="+mn-ea"/>
        <a:cs typeface="+mn-cs"/>
      </a:defRPr>
    </a:lvl8pPr>
    <a:lvl9pPr marL="3657052" algn="l" defTabSz="9142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Today I will talk about doping induced color centers in SiC, and how they can be applied to quantum technologies</a:t>
            </a:r>
            <a:endParaRPr lang="de-CH" dirty="0"/>
          </a:p>
        </p:txBody>
      </p:sp>
      <p:sp>
        <p:nvSpPr>
          <p:cNvPr id="4" name="Slide Number Placeholder 3"/>
          <p:cNvSpPr>
            <a:spLocks noGrp="1"/>
          </p:cNvSpPr>
          <p:nvPr>
            <p:ph type="sldNum" sz="quarter" idx="5"/>
          </p:nvPr>
        </p:nvSpPr>
        <p:spPr/>
        <p:txBody>
          <a:bodyPr/>
          <a:lstStyle/>
          <a:p>
            <a:fld id="{EA72985F-36CD-4D87-8C89-674A558E8057}" type="slidenum">
              <a:rPr lang="en-US" smtClean="0"/>
              <a:t>1</a:t>
            </a:fld>
            <a:endParaRPr lang="en-US"/>
          </a:p>
        </p:txBody>
      </p:sp>
    </p:spTree>
    <p:extLst>
      <p:ext uri="{BB962C8B-B14F-4D97-AF65-F5344CB8AC3E}">
        <p14:creationId xmlns:p14="http://schemas.microsoft.com/office/powerpoint/2010/main" val="751888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CMR10"/>
              </a:rPr>
              <a:t>Next the ML methods are trained and validated on the labeled training and test sets, respectively. We employ four supervised machine learning algorithms and only accept a material as supervised if all four methods agree to a certain threshold: </a:t>
            </a:r>
          </a:p>
          <a:p>
            <a:pPr algn="l"/>
            <a:r>
              <a:rPr lang="en-US" sz="1800" b="0" i="0" u="none" strike="noStrike" baseline="0" dirty="0">
                <a:latin typeface="CMR10"/>
              </a:rPr>
              <a:t>The ML methods employed herein are logistic regression, decision</a:t>
            </a:r>
          </a:p>
          <a:p>
            <a:pPr algn="l"/>
            <a:r>
              <a:rPr lang="en-US" sz="1800" b="0" i="0" u="none" strike="noStrike" baseline="0" dirty="0">
                <a:latin typeface="CMR10"/>
              </a:rPr>
              <a:t>trees, and the ensemble methods random forests and gradient boosting</a:t>
            </a:r>
          </a:p>
          <a:p>
            <a:pPr algn="l"/>
            <a:endParaRPr lang="en-US" sz="1800" b="0" i="0" u="none" strike="noStrike" baseline="0" dirty="0">
              <a:latin typeface="CMR10"/>
            </a:endParaRPr>
          </a:p>
          <a:p>
            <a:pPr algn="l"/>
            <a:r>
              <a:rPr lang="en-US" sz="1800" b="0" i="0" u="none" strike="noStrike" baseline="0" dirty="0">
                <a:latin typeface="CMR10"/>
              </a:rPr>
              <a:t>Evaluation of the ML methods reveals that the empirical approach reaches high explained variance with just a few principal components as opposed to the </a:t>
            </a:r>
            <a:r>
              <a:rPr lang="en-US" sz="1800" b="0" i="0" u="none" strike="noStrike" baseline="0" dirty="0" err="1">
                <a:latin typeface="CMR10"/>
              </a:rPr>
              <a:t>Ferrenti</a:t>
            </a:r>
            <a:r>
              <a:rPr lang="en-US" sz="1800" b="0" i="0" u="none" strike="noStrike" baseline="0" dirty="0">
                <a:latin typeface="CMR10"/>
              </a:rPr>
              <a:t> approach, confirming that the empirical approach to data labeling is likely better suited for separated suitable and unsuitable candidates in this framework. </a:t>
            </a:r>
          </a:p>
        </p:txBody>
      </p:sp>
      <p:sp>
        <p:nvSpPr>
          <p:cNvPr id="4" name="Slide Number Placeholder 3"/>
          <p:cNvSpPr>
            <a:spLocks noGrp="1"/>
          </p:cNvSpPr>
          <p:nvPr>
            <p:ph type="sldNum" sz="quarter" idx="5"/>
          </p:nvPr>
        </p:nvSpPr>
        <p:spPr/>
        <p:txBody>
          <a:bodyPr/>
          <a:lstStyle/>
          <a:p>
            <a:fld id="{F615DDFD-030C-4D5A-B33E-3A7E7538D2BE}" type="slidenum">
              <a:rPr lang="de-CH" smtClean="0"/>
              <a:t>17</a:t>
            </a:fld>
            <a:endParaRPr lang="de-CH"/>
          </a:p>
        </p:txBody>
      </p:sp>
    </p:spTree>
    <p:extLst>
      <p:ext uri="{BB962C8B-B14F-4D97-AF65-F5344CB8AC3E}">
        <p14:creationId xmlns:p14="http://schemas.microsoft.com/office/powerpoint/2010/main" val="1611136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CMR10"/>
              </a:rPr>
              <a:t>Again performing a principal component analysis, but now of the training sets separately, allows us to distinguish which physical features the machine learning methods are finding important upon training. </a:t>
            </a:r>
          </a:p>
          <a:p>
            <a:pPr algn="l"/>
            <a:endParaRPr lang="en-US" sz="1800" b="0" i="0" u="none" strike="noStrike" baseline="0" dirty="0">
              <a:latin typeface="CMR10"/>
            </a:endParaRPr>
          </a:p>
          <a:p>
            <a:pPr algn="l"/>
            <a:endParaRPr lang="en-US" sz="1800" b="0" i="0" u="none" strike="noStrike" baseline="0" dirty="0">
              <a:latin typeface="CMR10"/>
            </a:endParaRPr>
          </a:p>
          <a:p>
            <a:pPr algn="l"/>
            <a:r>
              <a:rPr lang="en-US" sz="1800" b="0" i="0" u="none" strike="noStrike" baseline="0" dirty="0">
                <a:latin typeface="CMR10"/>
              </a:rPr>
              <a:t>We find that the most important principal component in the </a:t>
            </a:r>
            <a:r>
              <a:rPr lang="en-US" sz="1800" b="0" i="0" u="none" strike="noStrike" baseline="0" dirty="0" err="1">
                <a:latin typeface="CMR10"/>
              </a:rPr>
              <a:t>Ferrenti</a:t>
            </a:r>
            <a:r>
              <a:rPr lang="en-US" sz="1800" b="0" i="0" u="none" strike="noStrike" baseline="0" dirty="0">
                <a:latin typeface="CMR10"/>
              </a:rPr>
              <a:t> approach is the </a:t>
            </a:r>
            <a:r>
              <a:rPr lang="en-US" sz="1800" b="0" i="0" u="none" strike="noStrike" baseline="0" dirty="0" err="1">
                <a:latin typeface="CMR10"/>
              </a:rPr>
              <a:t>fitfth</a:t>
            </a:r>
            <a:r>
              <a:rPr lang="en-US" sz="1800" b="0" i="0" u="none" strike="noStrike" baseline="0" dirty="0">
                <a:latin typeface="CMR10"/>
              </a:rPr>
              <a:t> (fifth largest eigenvalue). The trend is maintained for all four ML methods. By selecting the highest values in this eigenvector we find that the corresponding</a:t>
            </a:r>
          </a:p>
          <a:p>
            <a:pPr algn="l"/>
            <a:r>
              <a:rPr lang="en-US" sz="1800" b="0" i="0" u="none" strike="noStrike" baseline="0" dirty="0">
                <a:latin typeface="CMR10"/>
              </a:rPr>
              <a:t>features originate from the band gap, as expected from the initial criteria. </a:t>
            </a:r>
            <a:r>
              <a:rPr lang="de-CH" sz="1800" b="0" i="0" u="none" strike="noStrike" baseline="0" dirty="0">
                <a:latin typeface="CMR10"/>
              </a:rPr>
              <a:t>The </a:t>
            </a:r>
            <a:r>
              <a:rPr lang="de-CH" sz="1800" b="0" i="0" u="none" strike="noStrike" baseline="0" dirty="0" err="1">
                <a:latin typeface="CMR10"/>
              </a:rPr>
              <a:t>second</a:t>
            </a:r>
            <a:r>
              <a:rPr lang="de-CH" sz="1800" b="0" i="0" u="none" strike="noStrike" baseline="0" dirty="0">
                <a:latin typeface="CMR10"/>
              </a:rPr>
              <a:t> </a:t>
            </a:r>
            <a:r>
              <a:rPr lang="de-CH" sz="1800" b="0" i="0" u="none" strike="noStrike" baseline="0" dirty="0" err="1">
                <a:latin typeface="CMR10"/>
              </a:rPr>
              <a:t>most</a:t>
            </a:r>
            <a:endParaRPr lang="de-CH" sz="1800" b="0" i="0" u="none" strike="noStrike" baseline="0" dirty="0">
              <a:latin typeface="CMR10"/>
            </a:endParaRPr>
          </a:p>
          <a:p>
            <a:pPr algn="l"/>
            <a:r>
              <a:rPr lang="en-US" sz="1800" b="0" i="0" u="none" strike="noStrike" baseline="0" dirty="0">
                <a:latin typeface="CMR10"/>
              </a:rPr>
              <a:t>important principal component contains contributions from the covalent radius,</a:t>
            </a:r>
            <a:endParaRPr lang="de-CH" sz="1800" b="0" i="0" u="none" strike="noStrike" baseline="0" dirty="0">
              <a:latin typeface="CMR10"/>
            </a:endParaRPr>
          </a:p>
          <a:p>
            <a:pPr algn="l"/>
            <a:r>
              <a:rPr lang="en-US" sz="1800" b="0" i="0" u="none" strike="noStrike" baseline="0" dirty="0">
                <a:latin typeface="CMR10"/>
              </a:rPr>
              <a:t>the ionic character of the bonding, and the packing efficiency of the atoms. </a:t>
            </a:r>
          </a:p>
          <a:p>
            <a:pPr algn="l"/>
            <a:endParaRPr lang="en-US" sz="1800" b="0" i="0" u="none" strike="noStrike" baseline="0" dirty="0">
              <a:latin typeface="CMR10"/>
            </a:endParaRPr>
          </a:p>
          <a:p>
            <a:pPr algn="l"/>
            <a:r>
              <a:rPr lang="en-US" sz="1800" b="0" i="0" u="none" strike="noStrike" baseline="0" dirty="0">
                <a:latin typeface="CMR10"/>
              </a:rPr>
              <a:t>Empirical; </a:t>
            </a:r>
          </a:p>
          <a:p>
            <a:pPr algn="l"/>
            <a:r>
              <a:rPr lang="de-CH" sz="1800" b="0" i="0" u="none" strike="noStrike" baseline="0" dirty="0">
                <a:latin typeface="CMR10"/>
              </a:rPr>
              <a:t>The </a:t>
            </a:r>
            <a:r>
              <a:rPr lang="de-CH" sz="1800" b="0" i="0" u="none" strike="noStrike" baseline="0" dirty="0" err="1">
                <a:latin typeface="CMR10"/>
              </a:rPr>
              <a:t>distinct</a:t>
            </a:r>
            <a:r>
              <a:rPr lang="de-CH" sz="1800" b="0" i="0" u="none" strike="noStrike" baseline="0" dirty="0">
                <a:latin typeface="CMR10"/>
              </a:rPr>
              <a:t> </a:t>
            </a:r>
            <a:r>
              <a:rPr lang="de-CH" sz="1800" b="0" i="0" u="none" strike="noStrike" baseline="0" dirty="0" err="1">
                <a:latin typeface="CMR10"/>
              </a:rPr>
              <a:t>importance</a:t>
            </a:r>
            <a:r>
              <a:rPr lang="de-CH" sz="1800" b="0" i="0" u="none" strike="noStrike" baseline="0" dirty="0">
                <a:latin typeface="CMR10"/>
              </a:rPr>
              <a:t> </a:t>
            </a:r>
            <a:r>
              <a:rPr lang="de-CH" sz="1800" b="0" i="0" u="none" strike="noStrike" baseline="0" dirty="0" err="1">
                <a:latin typeface="CMR10"/>
              </a:rPr>
              <a:t>of</a:t>
            </a:r>
            <a:endParaRPr lang="de-CH" sz="1800" b="0" i="0" u="none" strike="noStrike" baseline="0" dirty="0">
              <a:latin typeface="CMR10"/>
            </a:endParaRPr>
          </a:p>
          <a:p>
            <a:pPr algn="l"/>
            <a:r>
              <a:rPr lang="en-US" sz="1800" b="0" i="0" u="none" strike="noStrike" baseline="0" dirty="0">
                <a:latin typeface="CMR10"/>
              </a:rPr>
              <a:t>the first principal component partly explains why we experience a high accuracy for only a single component. The first</a:t>
            </a:r>
          </a:p>
          <a:p>
            <a:pPr algn="l"/>
            <a:r>
              <a:rPr lang="en-US" sz="1800" b="0" i="0" u="none" strike="noStrike" baseline="0" dirty="0">
                <a:latin typeface="CMR10"/>
              </a:rPr>
              <a:t>principal component’s corresponding features is a complex combination of several material properties, but we find that</a:t>
            </a:r>
          </a:p>
          <a:p>
            <a:pPr algn="l"/>
            <a:r>
              <a:rPr lang="en-US" sz="1800" b="0" i="0" u="none" strike="noStrike" baseline="0" dirty="0">
                <a:latin typeface="CMR10"/>
              </a:rPr>
              <a:t>it includes bond orientational parameters such as bond angle and length, coordination numbers, and the radial distribution function of a compound’s</a:t>
            </a:r>
          </a:p>
          <a:p>
            <a:pPr algn="l"/>
            <a:r>
              <a:rPr lang="en-US" sz="1800" b="0" i="0" u="none" strike="noStrike" baseline="0" dirty="0">
                <a:latin typeface="CMR10"/>
              </a:rPr>
              <a:t>crystal system. The standard deviation of the radial distribution function appears multiple times in the list of features</a:t>
            </a:r>
          </a:p>
          <a:p>
            <a:pPr algn="l"/>
            <a:r>
              <a:rPr lang="en-US" sz="1800" b="0" i="0" u="none" strike="noStrike" baseline="0" dirty="0">
                <a:latin typeface="CMR10"/>
              </a:rPr>
              <a:t>and is of particular importance. </a:t>
            </a:r>
            <a:endParaRPr lang="de-CH" dirty="0"/>
          </a:p>
        </p:txBody>
      </p:sp>
      <p:sp>
        <p:nvSpPr>
          <p:cNvPr id="4" name="Slide Number Placeholder 3"/>
          <p:cNvSpPr>
            <a:spLocks noGrp="1"/>
          </p:cNvSpPr>
          <p:nvPr>
            <p:ph type="sldNum" sz="quarter" idx="5"/>
          </p:nvPr>
        </p:nvSpPr>
        <p:spPr/>
        <p:txBody>
          <a:bodyPr/>
          <a:lstStyle/>
          <a:p>
            <a:fld id="{F615DDFD-030C-4D5A-B33E-3A7E7538D2BE}" type="slidenum">
              <a:rPr lang="de-CH" smtClean="0"/>
              <a:t>18</a:t>
            </a:fld>
            <a:endParaRPr lang="de-CH"/>
          </a:p>
        </p:txBody>
      </p:sp>
    </p:spTree>
    <p:extLst>
      <p:ext uri="{BB962C8B-B14F-4D97-AF65-F5344CB8AC3E}">
        <p14:creationId xmlns:p14="http://schemas.microsoft.com/office/powerpoint/2010/main" val="1579271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EA72985F-36CD-4D87-8C89-674A558E8057}" type="slidenum">
              <a:rPr lang="en-US" smtClean="0"/>
              <a:t>19</a:t>
            </a:fld>
            <a:endParaRPr lang="en-US"/>
          </a:p>
        </p:txBody>
      </p:sp>
    </p:spTree>
    <p:extLst>
      <p:ext uri="{BB962C8B-B14F-4D97-AF65-F5344CB8AC3E}">
        <p14:creationId xmlns:p14="http://schemas.microsoft.com/office/powerpoint/2010/main" val="27214211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EA72985F-36CD-4D87-8C89-674A558E8057}" type="slidenum">
              <a:rPr lang="en-US" smtClean="0"/>
              <a:t>20</a:t>
            </a:fld>
            <a:endParaRPr lang="en-US"/>
          </a:p>
        </p:txBody>
      </p:sp>
    </p:spTree>
    <p:extLst>
      <p:ext uri="{BB962C8B-B14F-4D97-AF65-F5344CB8AC3E}">
        <p14:creationId xmlns:p14="http://schemas.microsoft.com/office/powerpoint/2010/main" val="1770948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CMR10"/>
              </a:rPr>
              <a:t>The analysis of the principal components extracted from the ML methods revealed that the most</a:t>
            </a:r>
          </a:p>
          <a:p>
            <a:pPr algn="l"/>
            <a:r>
              <a:rPr lang="en-US" sz="1800" b="0" i="0" u="none" strike="noStrike" baseline="0" dirty="0">
                <a:latin typeface="CMR10"/>
              </a:rPr>
              <a:t>important principal component for the </a:t>
            </a:r>
            <a:r>
              <a:rPr lang="en-US" sz="1800" b="0" i="0" u="none" strike="noStrike" baseline="0" dirty="0" err="1">
                <a:latin typeface="CMR10"/>
              </a:rPr>
              <a:t>Ferrenti</a:t>
            </a:r>
            <a:r>
              <a:rPr lang="en-US" sz="1800" b="0" i="0" u="none" strike="noStrike" baseline="0" dirty="0">
                <a:latin typeface="CMR10"/>
              </a:rPr>
              <a:t> approach encompasses features related to the band gap and ionic character of bonding, while the empirical instead focuses on features </a:t>
            </a:r>
            <a:r>
              <a:rPr lang="en-US" sz="1800" b="0" i="0" u="none" strike="noStrike" baseline="0" dirty="0" err="1">
                <a:latin typeface="CMR10"/>
              </a:rPr>
              <a:t>rleatred</a:t>
            </a:r>
            <a:r>
              <a:rPr lang="en-US" sz="1800" b="0" i="0" u="none" strike="noStrike" baseline="0" dirty="0">
                <a:latin typeface="CMR10"/>
              </a:rPr>
              <a:t> to </a:t>
            </a:r>
            <a:r>
              <a:rPr lang="en-US" sz="1800" b="0" i="0" u="none" strike="noStrike" baseline="0" dirty="0" err="1">
                <a:latin typeface="CMR10"/>
              </a:rPr>
              <a:t>rystal</a:t>
            </a:r>
            <a:r>
              <a:rPr lang="en-US" sz="1800" b="0" i="0" u="none" strike="noStrike" baseline="0" dirty="0">
                <a:latin typeface="CMR10"/>
              </a:rPr>
              <a:t> symmetry and bonding length and angle. </a:t>
            </a:r>
          </a:p>
          <a:p>
            <a:pPr algn="l"/>
            <a:r>
              <a:rPr lang="en-US" sz="1800" b="0" i="0" u="none" strike="noStrike" baseline="0" dirty="0">
                <a:latin typeface="CMR10"/>
              </a:rPr>
              <a:t>It is also for this type of feature that we observe a substantial difference in the distribution of materials as a function of a certain property between the two </a:t>
            </a:r>
            <a:r>
              <a:rPr lang="en-US" sz="1800" b="0" i="0" u="none" strike="noStrike" baseline="0" dirty="0" err="1">
                <a:latin typeface="CMR10"/>
              </a:rPr>
              <a:t>approasches</a:t>
            </a:r>
            <a:r>
              <a:rPr lang="en-US" sz="1800" b="0" i="0" u="none" strike="noStrike" baseline="0" dirty="0">
                <a:latin typeface="CMR10"/>
              </a:rPr>
              <a:t>, and likely explains the clearer separation between </a:t>
            </a:r>
            <a:r>
              <a:rPr lang="en-US" sz="1800" b="0" i="0" u="none" strike="noStrike" baseline="0" dirty="0" err="1">
                <a:latin typeface="CMR10"/>
              </a:rPr>
              <a:t>suitale</a:t>
            </a:r>
            <a:r>
              <a:rPr lang="en-US" sz="1800" b="0" i="0" u="none" strike="noStrike" baseline="0" dirty="0">
                <a:latin typeface="CMR10"/>
              </a:rPr>
              <a:t> and unsuitable candidates in the training sets. </a:t>
            </a:r>
          </a:p>
          <a:p>
            <a:pPr algn="l"/>
            <a:r>
              <a:rPr lang="en-US" sz="1800" b="0" i="0" u="none" strike="noStrike" baseline="0" dirty="0">
                <a:latin typeface="CMR10"/>
              </a:rPr>
              <a:t>The importance of symmetry and bonding related features over band gap and ionic character presents a certain contrasts to </a:t>
            </a:r>
            <a:r>
              <a:rPr lang="en-US" sz="1800" b="0" i="0" u="none" strike="noStrike" baseline="0" dirty="0" err="1">
                <a:latin typeface="CMR10"/>
              </a:rPr>
              <a:t>eexpeictations</a:t>
            </a:r>
            <a:r>
              <a:rPr lang="en-US" sz="1800" b="0" i="0" u="none" strike="noStrike" baseline="0" dirty="0">
                <a:latin typeface="CMR10"/>
              </a:rPr>
              <a:t> from the literature. </a:t>
            </a:r>
          </a:p>
          <a:p>
            <a:pPr algn="l"/>
            <a:endParaRPr lang="en-US" sz="1800" b="0" i="0" u="none" strike="noStrike" baseline="0" dirty="0">
              <a:latin typeface="CMR1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CMR10"/>
              </a:rPr>
              <a:t>Interestingly, although a certain degree of symmetry is present in all predicted materials, it seems that perfectly symmetric systems are not ideal for QT based on the material distributions as a function for instance the bond length and orientation. However, this is in agreement with experimental observations, as </a:t>
            </a:r>
            <a:r>
              <a:rPr lang="en-US" sz="2800" dirty="0"/>
              <a:t>Known QT candidates typically exist in environments that are not perfectly symmetric . E.g., quantum defects in silicon and diamond  are mostly impurities, while intrinsic defects in silicon carbide to exhibit quantum compatible effects.  This is speculation </a:t>
            </a:r>
            <a:endParaRPr lang="de-CH" sz="2800" dirty="0"/>
          </a:p>
          <a:p>
            <a:pPr algn="l"/>
            <a:r>
              <a:rPr lang="en-US" sz="1800" b="0" i="0" u="none" strike="noStrike" baseline="0" dirty="0" err="1">
                <a:latin typeface="CMR10"/>
              </a:rPr>
              <a:t>Definitiely</a:t>
            </a:r>
            <a:r>
              <a:rPr lang="en-US" sz="1800" b="0" i="0" u="none" strike="noStrike" baseline="0" dirty="0">
                <a:latin typeface="CMR10"/>
              </a:rPr>
              <a:t>, further studies are needed to investigate these </a:t>
            </a:r>
            <a:r>
              <a:rPr lang="en-US" sz="1800" b="0" i="0" u="none" strike="noStrike" baseline="0" dirty="0" err="1">
                <a:latin typeface="CMR10"/>
              </a:rPr>
              <a:t>asdpects</a:t>
            </a:r>
            <a:r>
              <a:rPr lang="en-US" sz="1800" b="0" i="0" u="none" strike="noStrike" baseline="0" dirty="0">
                <a:latin typeface="CMR10"/>
              </a:rPr>
              <a:t>. </a:t>
            </a:r>
          </a:p>
          <a:p>
            <a:pPr algn="l"/>
            <a:endParaRPr lang="en-US" sz="1800" b="0" i="0" u="none" strike="noStrike" baseline="0" dirty="0">
              <a:latin typeface="CMR10"/>
            </a:endParaRPr>
          </a:p>
        </p:txBody>
      </p:sp>
      <p:sp>
        <p:nvSpPr>
          <p:cNvPr id="4" name="Slide Number Placeholder 3"/>
          <p:cNvSpPr>
            <a:spLocks noGrp="1"/>
          </p:cNvSpPr>
          <p:nvPr>
            <p:ph type="sldNum" sz="quarter" idx="5"/>
          </p:nvPr>
        </p:nvSpPr>
        <p:spPr/>
        <p:txBody>
          <a:bodyPr/>
          <a:lstStyle/>
          <a:p>
            <a:fld id="{F615DDFD-030C-4D5A-B33E-3A7E7538D2BE}" type="slidenum">
              <a:rPr lang="de-CH" smtClean="0"/>
              <a:t>21</a:t>
            </a:fld>
            <a:endParaRPr lang="de-CH"/>
          </a:p>
        </p:txBody>
      </p:sp>
    </p:spTree>
    <p:extLst>
      <p:ext uri="{BB962C8B-B14F-4D97-AF65-F5344CB8AC3E}">
        <p14:creationId xmlns:p14="http://schemas.microsoft.com/office/powerpoint/2010/main" val="3030348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CMR10"/>
              </a:rPr>
              <a:t>To summarize, we have developed data extraction tools and strategies for data mining and labeling to enable</a:t>
            </a:r>
          </a:p>
          <a:p>
            <a:pPr algn="l"/>
            <a:r>
              <a:rPr lang="en-US" sz="1800" b="0" i="0" u="none" strike="noStrike" baseline="0" dirty="0">
                <a:latin typeface="CMR10"/>
              </a:rPr>
              <a:t>the automated search and analysis of host materials for QT</a:t>
            </a:r>
          </a:p>
          <a:p>
            <a:pPr algn="l"/>
            <a:endParaRPr lang="de-CH" dirty="0"/>
          </a:p>
          <a:p>
            <a:pPr algn="l"/>
            <a:r>
              <a:rPr lang="de-CH" dirty="0"/>
              <a:t>The </a:t>
            </a:r>
            <a:r>
              <a:rPr lang="de-CH" dirty="0" err="1"/>
              <a:t>empirical</a:t>
            </a:r>
            <a:r>
              <a:rPr lang="de-CH" dirty="0"/>
              <a:t> </a:t>
            </a:r>
            <a:r>
              <a:rPr lang="de-CH" dirty="0" err="1"/>
              <a:t>approach</a:t>
            </a:r>
            <a:r>
              <a:rPr lang="de-CH" dirty="0"/>
              <a:t> </a:t>
            </a:r>
            <a:r>
              <a:rPr lang="en-US" dirty="0"/>
              <a:t>exhibits clear separation between suitable and unsuitable candidates and seems to capture some fundamental part of the underlying physics behind, as The previously expected traits, band gap and ionic character, cannot explain the observations alone. </a:t>
            </a:r>
          </a:p>
          <a:p>
            <a:pPr algn="l"/>
            <a:r>
              <a:rPr lang="en-US" dirty="0"/>
              <a:t>We predict a number of candidate materials that are interesting </a:t>
            </a:r>
            <a:r>
              <a:rPr lang="en-US" dirty="0" err="1"/>
              <a:t>fr</a:t>
            </a:r>
            <a:r>
              <a:rPr lang="en-US" dirty="0"/>
              <a:t> further study, and propose that features related to the crystal structure, symmetry and bonding directionality are equally important. </a:t>
            </a:r>
            <a:endParaRPr lang="de-CH" dirty="0"/>
          </a:p>
        </p:txBody>
      </p:sp>
      <p:sp>
        <p:nvSpPr>
          <p:cNvPr id="4" name="Slide Number Placeholder 3"/>
          <p:cNvSpPr>
            <a:spLocks noGrp="1"/>
          </p:cNvSpPr>
          <p:nvPr>
            <p:ph type="sldNum" sz="quarter" idx="5"/>
          </p:nvPr>
        </p:nvSpPr>
        <p:spPr/>
        <p:txBody>
          <a:bodyPr/>
          <a:lstStyle/>
          <a:p>
            <a:fld id="{F615DDFD-030C-4D5A-B33E-3A7E7538D2BE}" type="slidenum">
              <a:rPr lang="de-CH" smtClean="0"/>
              <a:t>24</a:t>
            </a:fld>
            <a:endParaRPr lang="de-CH"/>
          </a:p>
        </p:txBody>
      </p:sp>
    </p:spTree>
    <p:extLst>
      <p:ext uri="{BB962C8B-B14F-4D97-AF65-F5344CB8AC3E}">
        <p14:creationId xmlns:p14="http://schemas.microsoft.com/office/powerpoint/2010/main" val="179024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Gorpu into three categories. </a:t>
            </a:r>
            <a:endParaRPr lang="de-CH" dirty="0"/>
          </a:p>
        </p:txBody>
      </p:sp>
      <p:sp>
        <p:nvSpPr>
          <p:cNvPr id="4" name="Slide Number Placeholder 3"/>
          <p:cNvSpPr>
            <a:spLocks noGrp="1"/>
          </p:cNvSpPr>
          <p:nvPr>
            <p:ph type="sldNum" sz="quarter" idx="5"/>
          </p:nvPr>
        </p:nvSpPr>
        <p:spPr/>
        <p:txBody>
          <a:bodyPr/>
          <a:lstStyle/>
          <a:p>
            <a:fld id="{EA72985F-36CD-4D87-8C89-674A558E8057}" type="slidenum">
              <a:rPr lang="en-US" smtClean="0"/>
              <a:t>2</a:t>
            </a:fld>
            <a:endParaRPr lang="en-US"/>
          </a:p>
        </p:txBody>
      </p:sp>
    </p:spTree>
    <p:extLst>
      <p:ext uri="{BB962C8B-B14F-4D97-AF65-F5344CB8AC3E}">
        <p14:creationId xmlns:p14="http://schemas.microsoft.com/office/powerpoint/2010/main" val="1466640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Semiconductors</a:t>
            </a:r>
            <a:r>
              <a:rPr lang="nb-NO" baseline="0" dirty="0"/>
              <a:t> </a:t>
            </a:r>
            <a:r>
              <a:rPr lang="nb-NO" baseline="0" dirty="0" err="1"/>
              <a:t>are</a:t>
            </a:r>
            <a:r>
              <a:rPr lang="nb-NO" baseline="0" dirty="0"/>
              <a:t> used in all </a:t>
            </a:r>
            <a:r>
              <a:rPr lang="nb-NO" baseline="0" dirty="0" err="1"/>
              <a:t>electronics</a:t>
            </a:r>
            <a:r>
              <a:rPr lang="nb-NO" baseline="0" dirty="0"/>
              <a:t> … </a:t>
            </a:r>
            <a:r>
              <a:rPr lang="nb-NO" baseline="0" dirty="0" err="1"/>
              <a:t>Want</a:t>
            </a:r>
            <a:r>
              <a:rPr lang="nb-NO" baseline="0" dirty="0"/>
              <a:t> </a:t>
            </a:r>
            <a:r>
              <a:rPr lang="nb-NO" baseline="0" dirty="0" err="1"/>
              <a:t>semiconductor</a:t>
            </a:r>
            <a:r>
              <a:rPr lang="nb-NO" baseline="0" dirty="0"/>
              <a:t> </a:t>
            </a:r>
            <a:r>
              <a:rPr lang="nb-NO" baseline="0" dirty="0" err="1"/>
              <a:t>based</a:t>
            </a:r>
            <a:r>
              <a:rPr lang="nb-NO" baseline="0" dirty="0"/>
              <a:t> QT </a:t>
            </a:r>
            <a:r>
              <a:rPr lang="nb-NO" baseline="0" dirty="0" err="1"/>
              <a:t>because</a:t>
            </a:r>
            <a:r>
              <a:rPr lang="nb-NO" baseline="0" dirty="0"/>
              <a:t> </a:t>
            </a:r>
            <a:r>
              <a:rPr lang="nb-NO" baseline="0" dirty="0" err="1"/>
              <a:t>can</a:t>
            </a:r>
            <a:r>
              <a:rPr lang="nb-NO" baseline="0" dirty="0"/>
              <a:t> </a:t>
            </a:r>
            <a:r>
              <a:rPr lang="nb-NO" baseline="0" dirty="0" err="1"/>
              <a:t>leverage</a:t>
            </a:r>
            <a:r>
              <a:rPr lang="nb-NO" baseline="0" dirty="0"/>
              <a:t> </a:t>
            </a:r>
            <a:r>
              <a:rPr lang="nb-NO" baseline="0" dirty="0" err="1"/>
              <a:t>mature</a:t>
            </a:r>
            <a:r>
              <a:rPr lang="nb-NO" baseline="0" dirty="0"/>
              <a:t> </a:t>
            </a:r>
            <a:r>
              <a:rPr lang="nb-NO" baseline="0" dirty="0" err="1"/>
              <a:t>fabrication</a:t>
            </a:r>
            <a:r>
              <a:rPr lang="nb-NO" baseline="0" dirty="0"/>
              <a:t> and </a:t>
            </a:r>
            <a:r>
              <a:rPr lang="nb-NO" baseline="0" dirty="0" err="1"/>
              <a:t>semiconductor</a:t>
            </a:r>
            <a:r>
              <a:rPr lang="nb-NO" baseline="0" dirty="0"/>
              <a:t> </a:t>
            </a:r>
            <a:r>
              <a:rPr lang="nb-NO" baseline="0" dirty="0" err="1"/>
              <a:t>technoklogy</a:t>
            </a:r>
            <a:r>
              <a:rPr lang="nb-NO" baseline="0" dirty="0"/>
              <a:t>, and </a:t>
            </a:r>
            <a:r>
              <a:rPr lang="nb-NO" baseline="0" dirty="0" err="1"/>
              <a:t>get</a:t>
            </a:r>
            <a:r>
              <a:rPr lang="nb-NO" baseline="0" dirty="0"/>
              <a:t> a </a:t>
            </a:r>
            <a:r>
              <a:rPr lang="nb-NO" baseline="0" dirty="0" err="1"/>
              <a:t>semi</a:t>
            </a:r>
            <a:r>
              <a:rPr lang="nb-NO" baseline="0" dirty="0"/>
              <a:t> </a:t>
            </a:r>
            <a:r>
              <a:rPr lang="nb-NO" baseline="0" dirty="0" err="1"/>
              <a:t>isolated</a:t>
            </a:r>
            <a:r>
              <a:rPr lang="nb-NO" baseline="0" dirty="0"/>
              <a:t> atom like </a:t>
            </a:r>
            <a:r>
              <a:rPr lang="nb-NO" baseline="0" dirty="0" err="1"/>
              <a:t>state</a:t>
            </a:r>
            <a:r>
              <a:rPr lang="nb-NO" baseline="0" dirty="0"/>
              <a:t> in </a:t>
            </a:r>
            <a:r>
              <a:rPr lang="nb-NO" baseline="0" dirty="0" err="1"/>
              <a:t>the</a:t>
            </a:r>
            <a:r>
              <a:rPr lang="nb-NO" baseline="0" dirty="0"/>
              <a:t> </a:t>
            </a:r>
            <a:r>
              <a:rPr lang="nb-NO" baseline="0" dirty="0" err="1"/>
              <a:t>semiconductor</a:t>
            </a:r>
            <a:r>
              <a:rPr lang="nb-NO" baseline="0" dirty="0"/>
              <a:t> band gap </a:t>
            </a:r>
            <a:endParaRPr lang="nb-NO" dirty="0"/>
          </a:p>
        </p:txBody>
      </p:sp>
      <p:sp>
        <p:nvSpPr>
          <p:cNvPr id="4" name="Slide Number Placeholder 3"/>
          <p:cNvSpPr>
            <a:spLocks noGrp="1"/>
          </p:cNvSpPr>
          <p:nvPr>
            <p:ph type="sldNum" sz="quarter" idx="10"/>
          </p:nvPr>
        </p:nvSpPr>
        <p:spPr/>
        <p:txBody>
          <a:bodyPr/>
          <a:lstStyle/>
          <a:p>
            <a:fld id="{EA72985F-36CD-4D87-8C89-674A558E8057}" type="slidenum">
              <a:rPr lang="en-US" smtClean="0"/>
              <a:t>3</a:t>
            </a:fld>
            <a:endParaRPr lang="en-US"/>
          </a:p>
        </p:txBody>
      </p:sp>
    </p:spTree>
    <p:extLst>
      <p:ext uri="{BB962C8B-B14F-4D97-AF65-F5344CB8AC3E}">
        <p14:creationId xmlns:p14="http://schemas.microsoft.com/office/powerpoint/2010/main" val="3537278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Although platforms exist, still scarce</a:t>
            </a:r>
          </a:p>
          <a:p>
            <a:r>
              <a:rPr lang="nb-NO" dirty="0"/>
              <a:t>Also, dont understand why in some materials, and not in others </a:t>
            </a:r>
            <a:endParaRPr lang="de-CH" dirty="0"/>
          </a:p>
        </p:txBody>
      </p:sp>
      <p:sp>
        <p:nvSpPr>
          <p:cNvPr id="4" name="Slide Number Placeholder 3"/>
          <p:cNvSpPr>
            <a:spLocks noGrp="1"/>
          </p:cNvSpPr>
          <p:nvPr>
            <p:ph type="sldNum" sz="quarter" idx="5"/>
          </p:nvPr>
        </p:nvSpPr>
        <p:spPr/>
        <p:txBody>
          <a:bodyPr/>
          <a:lstStyle/>
          <a:p>
            <a:fld id="{EA72985F-36CD-4D87-8C89-674A558E8057}" type="slidenum">
              <a:rPr lang="en-US" smtClean="0"/>
              <a:t>5</a:t>
            </a:fld>
            <a:endParaRPr lang="en-US"/>
          </a:p>
        </p:txBody>
      </p:sp>
    </p:spTree>
    <p:extLst>
      <p:ext uri="{BB962C8B-B14F-4D97-AF65-F5344CB8AC3E}">
        <p14:creationId xmlns:p14="http://schemas.microsoft.com/office/powerpoint/2010/main" val="274804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CMR10"/>
              </a:rPr>
              <a:t>Now, although several examples exist, platforms are still scarce. </a:t>
            </a:r>
          </a:p>
          <a:p>
            <a:pPr algn="l"/>
            <a:r>
              <a:rPr lang="en-US" sz="1800" b="0" i="0" u="none" strike="noStrike" baseline="0" dirty="0">
                <a:latin typeface="CMR10"/>
              </a:rPr>
              <a:t>Also, the reason for why these characteristic manifest in certain cases and not others are not fully understood. </a:t>
            </a:r>
          </a:p>
          <a:p>
            <a:pPr algn="l"/>
            <a:endParaRPr lang="en-US" sz="1800" b="0" i="0" u="none" strike="noStrike" baseline="0" dirty="0">
              <a:latin typeface="CMR10"/>
            </a:endParaRPr>
          </a:p>
          <a:p>
            <a:pPr algn="l"/>
            <a:r>
              <a:rPr lang="en-US" sz="1800" b="0" i="0" u="none" strike="noStrike" baseline="0" dirty="0">
                <a:latin typeface="CMR10"/>
              </a:rPr>
              <a:t>In this work we </a:t>
            </a:r>
            <a:r>
              <a:rPr lang="en-US" sz="1800" b="0" i="0" u="none" strike="noStrike" baseline="0" dirty="0" err="1">
                <a:latin typeface="CMR10"/>
              </a:rPr>
              <a:t>we</a:t>
            </a:r>
            <a:r>
              <a:rPr lang="en-US" sz="1800" b="0" i="0" u="none" strike="noStrike" baseline="0" dirty="0">
                <a:latin typeface="CMR10"/>
              </a:rPr>
              <a:t> employ targeted search using data mining and supervised machine learning for promising</a:t>
            </a:r>
          </a:p>
          <a:p>
            <a:pPr algn="l"/>
            <a:r>
              <a:rPr lang="en-US" sz="1800" b="0" i="0" u="none" strike="noStrike" baseline="0" dirty="0">
                <a:latin typeface="CMR10"/>
              </a:rPr>
              <a:t>material systems in which to expect QT compatible properties. Rather than searching through a host of signals</a:t>
            </a:r>
          </a:p>
          <a:p>
            <a:pPr algn="l"/>
            <a:r>
              <a:rPr lang="en-US" sz="1800" b="0" i="0" u="none" strike="noStrike" baseline="0" dirty="0">
                <a:latin typeface="CMR10"/>
              </a:rPr>
              <a:t>for those that match our criteria, we aim to </a:t>
            </a:r>
            <a:r>
              <a:rPr lang="en-US" sz="1800" b="0" i="0" u="none" strike="noStrike" baseline="0" dirty="0">
                <a:latin typeface="CMTI10"/>
              </a:rPr>
              <a:t>predict </a:t>
            </a:r>
            <a:r>
              <a:rPr lang="en-US" sz="1800" b="0" i="0" u="none" strike="noStrike" baseline="0" dirty="0">
                <a:latin typeface="CMR10"/>
              </a:rPr>
              <a:t>which materials and signatures should be targeted for more</a:t>
            </a:r>
          </a:p>
          <a:p>
            <a:pPr algn="l"/>
            <a:r>
              <a:rPr lang="en-US" sz="1800" b="0" i="0" u="none" strike="noStrike" baseline="0" dirty="0">
                <a:latin typeface="CMR10"/>
              </a:rPr>
              <a:t>detailed studies</a:t>
            </a:r>
          </a:p>
          <a:p>
            <a:pPr algn="l"/>
            <a:r>
              <a:rPr lang="en-US" sz="1800" b="0" i="0" u="none" strike="noStrike" baseline="0" dirty="0">
                <a:latin typeface="CMR10"/>
              </a:rPr>
              <a:t>This is made feasible by the availability of databases</a:t>
            </a:r>
          </a:p>
          <a:p>
            <a:pPr algn="l"/>
            <a:r>
              <a:rPr lang="en-US" sz="1800" b="0" i="0" u="none" strike="noStrike" baseline="0" dirty="0">
                <a:latin typeface="CMR10"/>
              </a:rPr>
              <a:t>containing material properties for a wide range of different systems. </a:t>
            </a:r>
          </a:p>
          <a:p>
            <a:pPr algn="l"/>
            <a:endParaRPr lang="en-US" sz="1800" b="0" i="0" u="none" strike="noStrike" baseline="0" dirty="0">
              <a:latin typeface="CMR10"/>
            </a:endParaRPr>
          </a:p>
        </p:txBody>
      </p:sp>
      <p:sp>
        <p:nvSpPr>
          <p:cNvPr id="4" name="Slide Number Placeholder 3"/>
          <p:cNvSpPr>
            <a:spLocks noGrp="1"/>
          </p:cNvSpPr>
          <p:nvPr>
            <p:ph type="sldNum" sz="quarter" idx="5"/>
          </p:nvPr>
        </p:nvSpPr>
        <p:spPr/>
        <p:txBody>
          <a:bodyPr/>
          <a:lstStyle/>
          <a:p>
            <a:fld id="{F615DDFD-030C-4D5A-B33E-3A7E7538D2BE}" type="slidenum">
              <a:rPr lang="de-CH" smtClean="0"/>
              <a:t>8</a:t>
            </a:fld>
            <a:endParaRPr lang="de-CH"/>
          </a:p>
        </p:txBody>
      </p:sp>
    </p:spTree>
    <p:extLst>
      <p:ext uri="{BB962C8B-B14F-4D97-AF65-F5344CB8AC3E}">
        <p14:creationId xmlns:p14="http://schemas.microsoft.com/office/powerpoint/2010/main" val="2868194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CMR10"/>
              </a:rPr>
              <a:t>We start by extracting semiconductor entries in the Materials Project database [22, 23]. In this work, the data in question are provided</a:t>
            </a:r>
          </a:p>
          <a:p>
            <a:pPr algn="l"/>
            <a:r>
              <a:rPr lang="en-US" sz="1800" b="0" i="0" u="none" strike="noStrike" baseline="0" dirty="0">
                <a:latin typeface="CMR10"/>
              </a:rPr>
              <a:t>by bulk density functional theory (DFT) calculations to obtain the ground state properties of different elements and</a:t>
            </a:r>
          </a:p>
          <a:p>
            <a:pPr algn="l"/>
            <a:r>
              <a:rPr lang="en-US" sz="1800" b="0" i="0" u="none" strike="noStrike" baseline="0" dirty="0">
                <a:latin typeface="CMR10"/>
              </a:rPr>
              <a:t>compounds. </a:t>
            </a:r>
          </a:p>
          <a:p>
            <a:pPr algn="l"/>
            <a:r>
              <a:rPr lang="en-US" sz="1800" b="0" i="0" u="none" strike="noStrike" baseline="0" dirty="0">
                <a:latin typeface="CMR10"/>
              </a:rPr>
              <a:t> The DFT calculations in the database were performed using VASP and PBE. </a:t>
            </a:r>
          </a:p>
          <a:p>
            <a:pPr algn="l"/>
            <a:r>
              <a:rPr lang="en-US" sz="1800" b="0" i="0" u="none" strike="noStrike" baseline="0" dirty="0">
                <a:latin typeface="CMR10"/>
              </a:rPr>
              <a:t>The data from MP are checked against other databases to include additional information. </a:t>
            </a:r>
          </a:p>
          <a:p>
            <a:pPr algn="l"/>
            <a:endParaRPr lang="en-US" sz="1800" b="0" i="0" u="none" strike="noStrike" baseline="0" dirty="0">
              <a:latin typeface="CMR10"/>
            </a:endParaRPr>
          </a:p>
          <a:p>
            <a:pPr algn="l"/>
            <a:r>
              <a:rPr lang="en-US" sz="1800" b="0" i="0" u="none" strike="noStrike" baseline="0" dirty="0">
                <a:latin typeface="CMR10"/>
              </a:rPr>
              <a:t>After material extraction tools from the open-source library </a:t>
            </a:r>
            <a:r>
              <a:rPr lang="en-US" sz="1800" b="0" i="0" u="none" strike="noStrike" baseline="0" dirty="0" err="1">
                <a:latin typeface="CMR10"/>
              </a:rPr>
              <a:t>Matminer</a:t>
            </a:r>
            <a:r>
              <a:rPr lang="en-US" sz="1800" b="0" i="0" u="none" strike="noStrike" baseline="0" dirty="0">
                <a:latin typeface="CMR10"/>
              </a:rPr>
              <a:t> [38] was  applied to generate thousands of</a:t>
            </a:r>
          </a:p>
          <a:p>
            <a:pPr algn="l"/>
            <a:r>
              <a:rPr lang="en-US" sz="1800" b="0" i="0" u="none" strike="noStrike" baseline="0" dirty="0">
                <a:latin typeface="CMR10"/>
              </a:rPr>
              <a:t>features from the data. We will refer to this process as featurization. Focuses on a material’s composition, structure, atomic sites, density of</a:t>
            </a:r>
          </a:p>
          <a:p>
            <a:pPr algn="l"/>
            <a:r>
              <a:rPr lang="en-US" sz="1800" b="0" i="0" u="none" strike="noStrike" baseline="0" dirty="0">
                <a:latin typeface="CMR10"/>
              </a:rPr>
              <a:t>states and band structure. </a:t>
            </a:r>
          </a:p>
          <a:p>
            <a:pPr algn="l"/>
            <a:endParaRPr lang="en-US" sz="1800" b="0" i="0" u="none" strike="noStrike" baseline="0" dirty="0">
              <a:latin typeface="CMR10"/>
            </a:endParaRPr>
          </a:p>
          <a:p>
            <a:pPr algn="l"/>
            <a:endParaRPr lang="de-CH" dirty="0"/>
          </a:p>
        </p:txBody>
      </p:sp>
      <p:sp>
        <p:nvSpPr>
          <p:cNvPr id="4" name="Slide Number Placeholder 3"/>
          <p:cNvSpPr>
            <a:spLocks noGrp="1"/>
          </p:cNvSpPr>
          <p:nvPr>
            <p:ph type="sldNum" sz="quarter" idx="5"/>
          </p:nvPr>
        </p:nvSpPr>
        <p:spPr/>
        <p:txBody>
          <a:bodyPr/>
          <a:lstStyle/>
          <a:p>
            <a:fld id="{F615DDFD-030C-4D5A-B33E-3A7E7538D2BE}" type="slidenum">
              <a:rPr lang="de-CH" smtClean="0"/>
              <a:t>9</a:t>
            </a:fld>
            <a:endParaRPr lang="de-CH"/>
          </a:p>
        </p:txBody>
      </p:sp>
    </p:spTree>
    <p:extLst>
      <p:ext uri="{BB962C8B-B14F-4D97-AF65-F5344CB8AC3E}">
        <p14:creationId xmlns:p14="http://schemas.microsoft.com/office/powerpoint/2010/main" val="1388032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CMR10"/>
              </a:rPr>
              <a:t>We are now left with an interim data set of around 25000 materials. </a:t>
            </a:r>
          </a:p>
          <a:p>
            <a:pPr algn="l"/>
            <a:r>
              <a:rPr lang="de-CH" dirty="0"/>
              <a:t>This </a:t>
            </a:r>
            <a:r>
              <a:rPr lang="de-CH" dirty="0" err="1"/>
              <a:t>dataset</a:t>
            </a:r>
            <a:r>
              <a:rPr lang="de-CH" dirty="0"/>
              <a:t> will </a:t>
            </a:r>
            <a:r>
              <a:rPr lang="de-CH" dirty="0" err="1"/>
              <a:t>now</a:t>
            </a:r>
            <a:r>
              <a:rPr lang="de-CH" dirty="0"/>
              <a:t> </a:t>
            </a:r>
            <a:r>
              <a:rPr lang="de-CH" dirty="0" err="1"/>
              <a:t>be</a:t>
            </a:r>
            <a:r>
              <a:rPr lang="de-CH" dirty="0"/>
              <a:t> </a:t>
            </a:r>
            <a:r>
              <a:rPr lang="de-CH" dirty="0" err="1"/>
              <a:t>divided</a:t>
            </a:r>
            <a:r>
              <a:rPr lang="de-CH" dirty="0"/>
              <a:t> </a:t>
            </a:r>
            <a:r>
              <a:rPr lang="de-CH" dirty="0" err="1"/>
              <a:t>into</a:t>
            </a:r>
            <a:r>
              <a:rPr lang="de-CH" dirty="0"/>
              <a:t> </a:t>
            </a:r>
            <a:r>
              <a:rPr lang="de-CH" dirty="0" err="1"/>
              <a:t>portions</a:t>
            </a:r>
            <a:r>
              <a:rPr lang="de-CH" dirty="0"/>
              <a:t>. </a:t>
            </a:r>
            <a:r>
              <a:rPr lang="de-CH" dirty="0" err="1"/>
              <a:t>One</a:t>
            </a:r>
            <a:r>
              <a:rPr lang="de-CH" dirty="0"/>
              <a:t> </a:t>
            </a:r>
            <a:r>
              <a:rPr lang="de-CH" dirty="0" err="1"/>
              <a:t>part</a:t>
            </a:r>
            <a:r>
              <a:rPr lang="de-CH" dirty="0"/>
              <a:t> </a:t>
            </a:r>
            <a:r>
              <a:rPr lang="de-CH" dirty="0" err="1"/>
              <a:t>iwll</a:t>
            </a:r>
            <a:r>
              <a:rPr lang="de-CH" dirty="0"/>
              <a:t> </a:t>
            </a:r>
            <a:r>
              <a:rPr lang="de-CH" dirty="0" err="1"/>
              <a:t>be</a:t>
            </a:r>
            <a:r>
              <a:rPr lang="de-CH" dirty="0"/>
              <a:t> </a:t>
            </a:r>
            <a:r>
              <a:rPr lang="de-CH" dirty="0" err="1"/>
              <a:t>labeled</a:t>
            </a:r>
            <a:r>
              <a:rPr lang="de-CH" dirty="0"/>
              <a:t> </a:t>
            </a:r>
            <a:r>
              <a:rPr lang="de-CH" dirty="0" err="1"/>
              <a:t>to</a:t>
            </a:r>
            <a:r>
              <a:rPr lang="de-CH" dirty="0"/>
              <a:t> </a:t>
            </a:r>
            <a:r>
              <a:rPr lang="de-CH" dirty="0" err="1"/>
              <a:t>train</a:t>
            </a:r>
            <a:r>
              <a:rPr lang="de-CH" dirty="0"/>
              <a:t> </a:t>
            </a:r>
            <a:r>
              <a:rPr lang="de-CH" dirty="0" err="1"/>
              <a:t>supervised</a:t>
            </a:r>
            <a:r>
              <a:rPr lang="de-CH" dirty="0"/>
              <a:t> </a:t>
            </a:r>
            <a:r>
              <a:rPr lang="de-CH" dirty="0" err="1"/>
              <a:t>machine</a:t>
            </a:r>
            <a:r>
              <a:rPr lang="de-CH" dirty="0"/>
              <a:t> </a:t>
            </a:r>
            <a:r>
              <a:rPr lang="de-CH" dirty="0" err="1"/>
              <a:t>learning</a:t>
            </a:r>
            <a:r>
              <a:rPr lang="de-CH" dirty="0"/>
              <a:t> </a:t>
            </a:r>
            <a:r>
              <a:rPr lang="de-CH" dirty="0" err="1"/>
              <a:t>algoriuthms</a:t>
            </a:r>
            <a:r>
              <a:rPr lang="de-CH" dirty="0"/>
              <a:t> on, and </a:t>
            </a:r>
            <a:r>
              <a:rPr lang="de-CH" dirty="0" err="1"/>
              <a:t>another</a:t>
            </a:r>
            <a:r>
              <a:rPr lang="de-CH" dirty="0"/>
              <a:t> </a:t>
            </a:r>
            <a:r>
              <a:rPr lang="de-CH" dirty="0" err="1"/>
              <a:t>portion</a:t>
            </a:r>
            <a:r>
              <a:rPr lang="de-CH" dirty="0"/>
              <a:t> will </a:t>
            </a:r>
            <a:r>
              <a:rPr lang="de-CH" dirty="0" err="1"/>
              <a:t>be</a:t>
            </a:r>
            <a:r>
              <a:rPr lang="de-CH" dirty="0"/>
              <a:t> </a:t>
            </a:r>
            <a:r>
              <a:rPr lang="de-CH" dirty="0" err="1"/>
              <a:t>left</a:t>
            </a:r>
            <a:r>
              <a:rPr lang="de-CH" dirty="0"/>
              <a:t> </a:t>
            </a:r>
            <a:r>
              <a:rPr lang="de-CH" dirty="0" err="1"/>
              <a:t>unlabeled</a:t>
            </a:r>
            <a:r>
              <a:rPr lang="de-CH" dirty="0"/>
              <a:t> </a:t>
            </a:r>
            <a:r>
              <a:rPr lang="de-CH" dirty="0" err="1"/>
              <a:t>to</a:t>
            </a:r>
            <a:r>
              <a:rPr lang="de-CH" dirty="0"/>
              <a:t> </a:t>
            </a:r>
            <a:r>
              <a:rPr lang="de-CH" dirty="0" err="1"/>
              <a:t>allow</a:t>
            </a:r>
            <a:r>
              <a:rPr lang="de-CH" dirty="0"/>
              <a:t> </a:t>
            </a:r>
            <a:r>
              <a:rPr lang="de-CH" dirty="0" err="1"/>
              <a:t>prediction</a:t>
            </a:r>
            <a:r>
              <a:rPr lang="de-CH" dirty="0"/>
              <a:t> </a:t>
            </a:r>
            <a:r>
              <a:rPr lang="de-CH" dirty="0" err="1"/>
              <a:t>of</a:t>
            </a:r>
            <a:r>
              <a:rPr lang="de-CH" dirty="0"/>
              <a:t> </a:t>
            </a:r>
            <a:r>
              <a:rPr lang="de-CH" dirty="0" err="1"/>
              <a:t>new</a:t>
            </a:r>
            <a:r>
              <a:rPr lang="de-CH" dirty="0"/>
              <a:t> </a:t>
            </a:r>
            <a:r>
              <a:rPr lang="de-CH" dirty="0" err="1"/>
              <a:t>candidate</a:t>
            </a:r>
            <a:r>
              <a:rPr lang="de-CH" dirty="0"/>
              <a:t> </a:t>
            </a:r>
            <a:r>
              <a:rPr lang="de-CH" dirty="0" err="1"/>
              <a:t>hosts</a:t>
            </a:r>
            <a:r>
              <a:rPr lang="de-CH" dirty="0"/>
              <a:t> </a:t>
            </a:r>
            <a:r>
              <a:rPr lang="de-CH" dirty="0" err="1"/>
              <a:t>for</a:t>
            </a:r>
            <a:r>
              <a:rPr lang="de-CH" dirty="0"/>
              <a:t> </a:t>
            </a:r>
            <a:r>
              <a:rPr lang="de-CH" dirty="0" err="1"/>
              <a:t>quantum</a:t>
            </a:r>
            <a:r>
              <a:rPr lang="de-CH" dirty="0"/>
              <a:t> </a:t>
            </a:r>
            <a:r>
              <a:rPr lang="de-CH" dirty="0" err="1"/>
              <a:t>technologies</a:t>
            </a:r>
            <a:r>
              <a:rPr lang="de-CH" dirty="0"/>
              <a:t>. </a:t>
            </a:r>
          </a:p>
          <a:p>
            <a:endParaRPr lang="de-CH" dirty="0"/>
          </a:p>
        </p:txBody>
      </p:sp>
      <p:sp>
        <p:nvSpPr>
          <p:cNvPr id="4" name="Slide Number Placeholder 3"/>
          <p:cNvSpPr>
            <a:spLocks noGrp="1"/>
          </p:cNvSpPr>
          <p:nvPr>
            <p:ph type="sldNum" sz="quarter" idx="5"/>
          </p:nvPr>
        </p:nvSpPr>
        <p:spPr/>
        <p:txBody>
          <a:bodyPr/>
          <a:lstStyle/>
          <a:p>
            <a:fld id="{F615DDFD-030C-4D5A-B33E-3A7E7538D2BE}" type="slidenum">
              <a:rPr lang="de-CH" smtClean="0"/>
              <a:t>12</a:t>
            </a:fld>
            <a:endParaRPr lang="de-CH"/>
          </a:p>
        </p:txBody>
      </p:sp>
    </p:spTree>
    <p:extLst>
      <p:ext uri="{BB962C8B-B14F-4D97-AF65-F5344CB8AC3E}">
        <p14:creationId xmlns:p14="http://schemas.microsoft.com/office/powerpoint/2010/main" val="4174181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CMR10"/>
              </a:rPr>
              <a:t>parallel coordinate plots for selected features informed by the criteria proposed by Weber </a:t>
            </a:r>
            <a:r>
              <a:rPr lang="en-US" sz="1800" b="0" i="0" u="none" strike="noStrike" baseline="0" dirty="0">
                <a:latin typeface="CMTI10"/>
              </a:rPr>
              <a:t>et al. </a:t>
            </a:r>
            <a:r>
              <a:rPr lang="en-US" sz="1800" b="0" i="0" u="none" strike="noStrike" baseline="0" dirty="0">
                <a:latin typeface="CMR10"/>
              </a:rPr>
              <a:t>[8]. Parallel coordinate schemes [65, 66] represent a multi-dimensional data tuple as one polyline crossing a parallel axis. The selected features are found on the </a:t>
            </a:r>
            <a:r>
              <a:rPr lang="en-US" sz="1800" b="0" i="0" u="none" strike="noStrike" baseline="0" dirty="0">
                <a:latin typeface="CMMI10"/>
              </a:rPr>
              <a:t>x</a:t>
            </a:r>
            <a:r>
              <a:rPr lang="en-US" sz="1800" b="0" i="0" u="none" strike="noStrike" baseline="0" dirty="0">
                <a:latin typeface="CMR10"/>
              </a:rPr>
              <a:t>-axis,</a:t>
            </a:r>
          </a:p>
          <a:p>
            <a:pPr algn="l"/>
            <a:r>
              <a:rPr lang="en-US" sz="1800" b="0" i="0" u="none" strike="noStrike" baseline="0" dirty="0">
                <a:latin typeface="CMR10"/>
              </a:rPr>
              <a:t>while the </a:t>
            </a:r>
            <a:r>
              <a:rPr lang="en-US" sz="1800" b="0" i="0" u="none" strike="noStrike" baseline="0" dirty="0">
                <a:latin typeface="CMMI10"/>
              </a:rPr>
              <a:t>y</a:t>
            </a:r>
            <a:r>
              <a:rPr lang="en-US" sz="1800" b="0" i="0" u="none" strike="noStrike" baseline="0" dirty="0">
                <a:latin typeface="CMR10"/>
              </a:rPr>
              <a:t>-axis shows the value of the data. Thus, parallel coordinate plots can turn complex many-dimensional</a:t>
            </a:r>
          </a:p>
          <a:p>
            <a:pPr algn="l"/>
            <a:r>
              <a:rPr lang="en-US" sz="1800" b="0" i="0" u="none" strike="noStrike" baseline="0" dirty="0">
                <a:latin typeface="CMR10"/>
              </a:rPr>
              <a:t>data into a compact two-dimensional representation. Due to possible data cluttering, the figure visualizes a random</a:t>
            </a:r>
          </a:p>
          <a:p>
            <a:pPr algn="l"/>
            <a:r>
              <a:rPr lang="en-US" sz="1800" b="0" i="0" u="none" strike="noStrike" baseline="0" dirty="0">
                <a:latin typeface="CMR10"/>
              </a:rPr>
              <a:t>sample of each class (suitable or unsuitable) with an upper limit of 250 per class with transparent lines. The green</a:t>
            </a:r>
          </a:p>
          <a:p>
            <a:pPr algn="l"/>
            <a:r>
              <a:rPr lang="en-US" sz="1800" b="0" i="0" u="none" strike="noStrike" baseline="0" dirty="0">
                <a:latin typeface="CMR10"/>
              </a:rPr>
              <a:t>and red polylines represent suitable and unsuitable candidates, respectively. </a:t>
            </a:r>
          </a:p>
          <a:p>
            <a:pPr algn="l"/>
            <a:endParaRPr lang="en-US" sz="1800" b="0" i="0" u="none" strike="noStrike" baseline="0" dirty="0">
              <a:latin typeface="CMR10"/>
            </a:endParaRPr>
          </a:p>
          <a:p>
            <a:pPr algn="l"/>
            <a:endParaRPr lang="de-CH" dirty="0"/>
          </a:p>
        </p:txBody>
      </p:sp>
      <p:sp>
        <p:nvSpPr>
          <p:cNvPr id="4" name="Slide Number Placeholder 3"/>
          <p:cNvSpPr>
            <a:spLocks noGrp="1"/>
          </p:cNvSpPr>
          <p:nvPr>
            <p:ph type="sldNum" sz="quarter" idx="5"/>
          </p:nvPr>
        </p:nvSpPr>
        <p:spPr/>
        <p:txBody>
          <a:bodyPr/>
          <a:lstStyle/>
          <a:p>
            <a:fld id="{F615DDFD-030C-4D5A-B33E-3A7E7538D2BE}" type="slidenum">
              <a:rPr lang="de-CH" smtClean="0"/>
              <a:t>15</a:t>
            </a:fld>
            <a:endParaRPr lang="de-CH"/>
          </a:p>
        </p:txBody>
      </p:sp>
    </p:spTree>
    <p:extLst>
      <p:ext uri="{BB962C8B-B14F-4D97-AF65-F5344CB8AC3E}">
        <p14:creationId xmlns:p14="http://schemas.microsoft.com/office/powerpoint/2010/main" val="32729364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CMR10"/>
              </a:rPr>
              <a:t>Lets have a look at the materials in the training set themselves, to see if the distinction between suitable and </a:t>
            </a:r>
            <a:r>
              <a:rPr lang="en-US" sz="1800" b="0" i="0" u="none" strike="noStrike" baseline="0" dirty="0" err="1">
                <a:latin typeface="CMR10"/>
              </a:rPr>
              <a:t>unstuiable</a:t>
            </a:r>
            <a:r>
              <a:rPr lang="en-US" sz="1800" b="0" i="0" u="none" strike="noStrike" baseline="0" dirty="0">
                <a:latin typeface="CMR10"/>
              </a:rPr>
              <a:t> makes sense. </a:t>
            </a:r>
          </a:p>
          <a:p>
            <a:pPr algn="l"/>
            <a:r>
              <a:rPr lang="en-US" sz="1800" b="0" i="0" u="none" strike="noStrike" baseline="0" dirty="0">
                <a:latin typeface="CMR10"/>
              </a:rPr>
              <a:t>To reduce the dimensionality of the labeled data a principal component analysis (PCA) was performed. We</a:t>
            </a:r>
          </a:p>
          <a:p>
            <a:pPr algn="l"/>
            <a:r>
              <a:rPr lang="en-US" sz="1800" b="0" i="0" u="none" strike="noStrike" baseline="0" dirty="0">
                <a:latin typeface="CMR10"/>
              </a:rPr>
              <a:t>identify the two largest eigenvalues of the covariance matrix [19] of the complete initial dataset from the MP database,</a:t>
            </a:r>
          </a:p>
          <a:p>
            <a:pPr algn="l"/>
            <a:r>
              <a:rPr lang="en-US" sz="1800" b="0" i="0" u="none" strike="noStrike" baseline="0" dirty="0">
                <a:latin typeface="CMR10"/>
              </a:rPr>
              <a:t>and transform the labeled datasets according to the corresponding two eigenvectors. Red triangles represent unsuitable candidates while</a:t>
            </a:r>
          </a:p>
          <a:p>
            <a:pPr algn="l"/>
            <a:r>
              <a:rPr lang="en-US" sz="1800" b="0" i="0" u="none" strike="noStrike" baseline="0" dirty="0">
                <a:latin typeface="CMR10"/>
              </a:rPr>
              <a:t>otherwise colored symbols (green, blue, black and yellow) represent suitable candidates. </a:t>
            </a:r>
          </a:p>
          <a:p>
            <a:pPr algn="l"/>
            <a:endParaRPr lang="en-US" sz="1800" b="0" i="0" u="none" strike="noStrike" baseline="0" dirty="0">
              <a:latin typeface="CMR10"/>
            </a:endParaRPr>
          </a:p>
          <a:p>
            <a:pPr algn="l"/>
            <a:r>
              <a:rPr lang="en-US" sz="1800" b="0" i="0" u="none" strike="noStrike" baseline="0" dirty="0">
                <a:latin typeface="CMR10"/>
              </a:rPr>
              <a:t>Firstly, we observe that the suitable and unsuitable candidates overlap for the </a:t>
            </a:r>
            <a:r>
              <a:rPr lang="en-US" sz="1800" b="0" i="0" u="none" strike="noStrike" baseline="0" dirty="0" err="1">
                <a:latin typeface="CMR10"/>
              </a:rPr>
              <a:t>Ferrenti</a:t>
            </a:r>
            <a:r>
              <a:rPr lang="en-US" sz="1800" b="0" i="0" u="none" strike="noStrike" baseline="0" dirty="0">
                <a:latin typeface="CMR10"/>
              </a:rPr>
              <a:t> approach, due to the complexity of reducing many features to two. The logic behind categorizing materials in two classes (suitable and unsuitable) appears to</a:t>
            </a:r>
          </a:p>
          <a:p>
            <a:pPr algn="l"/>
            <a:r>
              <a:rPr lang="en-US" sz="1800" b="0" i="0" u="none" strike="noStrike" baseline="0" dirty="0">
                <a:latin typeface="CMR10"/>
              </a:rPr>
              <a:t>not translate into a distinct separation. We therefore expect that the </a:t>
            </a:r>
            <a:r>
              <a:rPr lang="en-US" sz="1800" b="0" i="0" u="none" strike="noStrike" baseline="0" dirty="0" err="1">
                <a:latin typeface="CMR10"/>
              </a:rPr>
              <a:t>Ferrenti</a:t>
            </a:r>
            <a:endParaRPr lang="en-US" sz="1800" b="0" i="0" u="none" strike="noStrike" baseline="0" dirty="0">
              <a:latin typeface="CMR10"/>
            </a:endParaRPr>
          </a:p>
          <a:p>
            <a:pPr algn="l"/>
            <a:r>
              <a:rPr lang="en-US" sz="1800" b="0" i="0" u="none" strike="noStrike" baseline="0" dirty="0">
                <a:latin typeface="CMR10"/>
              </a:rPr>
              <a:t>approach could need supplementary dimensions for further distinguishing between the materials in the two categories or the criteria were not based on correct assumptions.</a:t>
            </a:r>
          </a:p>
          <a:p>
            <a:pPr algn="l"/>
            <a:endParaRPr lang="en-US" sz="1800" b="0" i="0" u="none" strike="noStrike" baseline="0" dirty="0">
              <a:latin typeface="CMR10"/>
            </a:endParaRPr>
          </a:p>
          <a:p>
            <a:pPr algn="l"/>
            <a:r>
              <a:rPr lang="en-US" sz="1800" b="0" i="0" u="none" strike="noStrike" baseline="0" dirty="0">
                <a:latin typeface="CMR10"/>
              </a:rPr>
              <a:t>In the case of the empirical approach, on the other hand, a clear trend can be discerned</a:t>
            </a:r>
          </a:p>
          <a:p>
            <a:pPr algn="l"/>
            <a:r>
              <a:rPr lang="en-US" sz="1800" b="0" i="0" u="none" strike="noStrike" baseline="0" dirty="0">
                <a:latin typeface="CMR10"/>
              </a:rPr>
              <a:t>This strongly indicates that the empirical approach may be capable of separating materials based on their underlying properties, as suitable or unsuitable for QT. </a:t>
            </a:r>
            <a:endParaRPr lang="de-CH" dirty="0"/>
          </a:p>
        </p:txBody>
      </p:sp>
      <p:sp>
        <p:nvSpPr>
          <p:cNvPr id="4" name="Slide Number Placeholder 3"/>
          <p:cNvSpPr>
            <a:spLocks noGrp="1"/>
          </p:cNvSpPr>
          <p:nvPr>
            <p:ph type="sldNum" sz="quarter" idx="5"/>
          </p:nvPr>
        </p:nvSpPr>
        <p:spPr/>
        <p:txBody>
          <a:bodyPr/>
          <a:lstStyle/>
          <a:p>
            <a:fld id="{F615DDFD-030C-4D5A-B33E-3A7E7538D2BE}" type="slidenum">
              <a:rPr lang="de-CH" smtClean="0"/>
              <a:t>16</a:t>
            </a:fld>
            <a:endParaRPr lang="de-CH"/>
          </a:p>
        </p:txBody>
      </p:sp>
    </p:spTree>
    <p:extLst>
      <p:ext uri="{BB962C8B-B14F-4D97-AF65-F5344CB8AC3E}">
        <p14:creationId xmlns:p14="http://schemas.microsoft.com/office/powerpoint/2010/main" val="39205014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6.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6.sv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6.sv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6.sv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6.sv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6.sv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6.sv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Frontpage Senter content">
    <p:spTree>
      <p:nvGrpSpPr>
        <p:cNvPr id="1" name=""/>
        <p:cNvGrpSpPr/>
        <p:nvPr/>
      </p:nvGrpSpPr>
      <p:grpSpPr>
        <a:xfrm>
          <a:off x="0" y="0"/>
          <a:ext cx="0" cy="0"/>
          <a:chOff x="0" y="0"/>
          <a:chExt cx="0" cy="0"/>
        </a:xfrm>
      </p:grpSpPr>
      <p:sp>
        <p:nvSpPr>
          <p:cNvPr id="23" name="Text Placeholder 2" descr="Background">
            <a:extLst>
              <a:ext uri="{FF2B5EF4-FFF2-40B4-BE49-F238E27FC236}">
                <a16:creationId xmlns:a16="http://schemas.microsoft.com/office/drawing/2014/main" id="{8BFE38FF-9625-44DF-B333-387F961202AA}"/>
              </a:ext>
            </a:extLst>
          </p:cNvPr>
          <p:cNvSpPr>
            <a:spLocks noGrp="1"/>
          </p:cNvSpPr>
          <p:nvPr>
            <p:ph type="body" sz="quarter" idx="18" hasCustomPrompt="1"/>
          </p:nvPr>
        </p:nvSpPr>
        <p:spPr>
          <a:xfrm>
            <a:off x="1828800" y="0"/>
            <a:ext cx="10359797" cy="5696465"/>
          </a:xfrm>
          <a:solidFill>
            <a:schemeClr val="accent4"/>
          </a:solidFill>
        </p:spPr>
        <p:txBody>
          <a:bodyPr/>
          <a:lstStyle>
            <a:lvl1pPr marL="0" indent="0">
              <a:buNone/>
              <a:defRPr sz="200">
                <a:solidFill>
                  <a:srgbClr val="010000"/>
                </a:solidFill>
              </a:defRPr>
            </a:lvl1pPr>
          </a:lstStyle>
          <a:p>
            <a:pPr lvl="0"/>
            <a:r>
              <a:rPr lang="en-GB"/>
              <a:t> </a:t>
            </a:r>
            <a:endParaRPr lang="en-GB" dirty="0"/>
          </a:p>
        </p:txBody>
      </p:sp>
      <p:sp>
        <p:nvSpPr>
          <p:cNvPr id="18" name="Content Placeholder 17">
            <a:extLst>
              <a:ext uri="{FF2B5EF4-FFF2-40B4-BE49-F238E27FC236}">
                <a16:creationId xmlns:a16="http://schemas.microsoft.com/office/drawing/2014/main" id="{EF08E9A7-5845-4082-8C4F-E26A3EA6418A}"/>
              </a:ext>
            </a:extLst>
          </p:cNvPr>
          <p:cNvSpPr>
            <a:spLocks noGrp="1"/>
          </p:cNvSpPr>
          <p:nvPr>
            <p:ph sz="quarter" idx="12" hasCustomPrompt="1"/>
          </p:nvPr>
        </p:nvSpPr>
        <p:spPr>
          <a:xfrm>
            <a:off x="1848885" y="0"/>
            <a:ext cx="10343115" cy="5696465"/>
          </a:xfrm>
          <a:prstGeom prst="rect">
            <a:avLst/>
          </a:prstGeom>
        </p:spPr>
        <p:txBody>
          <a:bodyPr lIns="0" tIns="0" rIns="0" bIns="0"/>
          <a:lstStyle>
            <a:lvl1pPr>
              <a:buNone/>
              <a:defRPr/>
            </a:lvl1pPr>
          </a:lstStyle>
          <a:p>
            <a:pPr lvl="0"/>
            <a:r>
              <a:rPr lang="en-GB"/>
              <a:t> </a:t>
            </a:r>
            <a:endParaRPr lang="en-GB" dirty="0"/>
          </a:p>
        </p:txBody>
      </p:sp>
      <p:pic>
        <p:nvPicPr>
          <p:cNvPr id="2" name="Graphic 1" descr="Logo university of oslo">
            <a:extLst>
              <a:ext uri="{FF2B5EF4-FFF2-40B4-BE49-F238E27FC236}">
                <a16:creationId xmlns:a16="http://schemas.microsoft.com/office/drawing/2014/main" id="{BC8C3784-B5FD-49B3-9C28-6724C0B2AB36}"/>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1828801" y="6102564"/>
            <a:ext cx="1452651" cy="383961"/>
          </a:xfrm>
          <a:prstGeom prst="rect">
            <a:avLst/>
          </a:prstGeom>
        </p:spPr>
      </p:pic>
      <p:sp>
        <p:nvSpPr>
          <p:cNvPr id="10" name="addin_colorlist" hidden="1">
            <a:extLst>
              <a:ext uri="{FF2B5EF4-FFF2-40B4-BE49-F238E27FC236}">
                <a16:creationId xmlns:a16="http://schemas.microsoft.com/office/drawing/2014/main" id="{B0379490-61FF-4C9C-B44F-5DD7CB40C36C}"/>
              </a:ext>
            </a:extLst>
          </p:cNvPr>
          <p:cNvSpPr/>
          <p:nvPr userDrawn="1"/>
        </p:nvSpPr>
        <p:spPr>
          <a:xfrm>
            <a:off x="0" y="-147218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kapforHvit, kapfor1, kapfor4, kapfor5, kapfor6, kapfor7</a:t>
            </a:r>
            <a:endParaRPr lang="en-GB" dirty="0"/>
          </a:p>
        </p:txBody>
      </p:sp>
      <p:sp>
        <p:nvSpPr>
          <p:cNvPr id="11" name="addin_colorbox" hidden="1">
            <a:extLst>
              <a:ext uri="{FF2B5EF4-FFF2-40B4-BE49-F238E27FC236}">
                <a16:creationId xmlns:a16="http://schemas.microsoft.com/office/drawing/2014/main" id="{6B42BF81-FF18-4115-85FC-CE7803CA65FB}"/>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addin_colorbox</a:t>
            </a:r>
            <a:endParaRPr lang="en-GB" dirty="0"/>
          </a:p>
        </p:txBody>
      </p:sp>
      <p:sp>
        <p:nvSpPr>
          <p:cNvPr id="12" name="addin_title" hidden="1">
            <a:extLst>
              <a:ext uri="{FF2B5EF4-FFF2-40B4-BE49-F238E27FC236}">
                <a16:creationId xmlns:a16="http://schemas.microsoft.com/office/drawing/2014/main" id="{418CE57E-2D37-4EE5-B26D-DFEAE88A1535}"/>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addin_title</a:t>
            </a:r>
            <a:endParaRPr lang="en-GB" dirty="0"/>
          </a:p>
        </p:txBody>
      </p:sp>
      <p:sp>
        <p:nvSpPr>
          <p:cNvPr id="15" name="addin_text" hidden="1">
            <a:extLst>
              <a:ext uri="{FF2B5EF4-FFF2-40B4-BE49-F238E27FC236}">
                <a16:creationId xmlns:a16="http://schemas.microsoft.com/office/drawing/2014/main" id="{CD630040-B997-4A94-A37F-E93FDB1C7D5A}"/>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addin_text</a:t>
            </a:r>
            <a:endParaRPr lang="en-GB" dirty="0"/>
          </a:p>
        </p:txBody>
      </p:sp>
      <p:sp>
        <p:nvSpPr>
          <p:cNvPr id="16" name="addin_image" hidden="1">
            <a:extLst>
              <a:ext uri="{FF2B5EF4-FFF2-40B4-BE49-F238E27FC236}">
                <a16:creationId xmlns:a16="http://schemas.microsoft.com/office/drawing/2014/main" id="{D0D1E4AF-887F-464D-A7A3-31F992900690}"/>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addin_image</a:t>
            </a:r>
            <a:endParaRPr lang="en-GB" dirty="0"/>
          </a:p>
        </p:txBody>
      </p:sp>
      <p:sp>
        <p:nvSpPr>
          <p:cNvPr id="17" name="addin_grouplist" hidden="1">
            <a:extLst>
              <a:ext uri="{FF2B5EF4-FFF2-40B4-BE49-F238E27FC236}">
                <a16:creationId xmlns:a16="http://schemas.microsoft.com/office/drawing/2014/main" id="{96031079-7FE0-4679-A5A0-0F53F6C3A5B5}"/>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kern="1200">
                <a:solidFill>
                  <a:schemeClr val="lt1"/>
                </a:solidFill>
                <a:latin typeface="+mn-lt"/>
                <a:ea typeface="+mn-ea"/>
                <a:cs typeface="+mn-cs"/>
              </a:rPr>
              <a:t>SkiftBakgrunnGroup</a:t>
            </a:r>
            <a:endParaRPr lang="en-GB" dirty="0"/>
          </a:p>
        </p:txBody>
      </p:sp>
      <p:sp>
        <p:nvSpPr>
          <p:cNvPr id="19" name="addin_logo" hidden="1">
            <a:extLst>
              <a:ext uri="{FF2B5EF4-FFF2-40B4-BE49-F238E27FC236}">
                <a16:creationId xmlns:a16="http://schemas.microsoft.com/office/drawing/2014/main" id="{9ABE3E70-DF6A-4CC2-9E35-9346CEDB8C5A}"/>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addin_logo</a:t>
            </a:r>
            <a:endParaRPr lang="en-GB" dirty="0"/>
          </a:p>
        </p:txBody>
      </p:sp>
      <p:pic>
        <p:nvPicPr>
          <p:cNvPr id="20" name="logo_hvit" hidden="1">
            <a:extLst>
              <a:ext uri="{FF2B5EF4-FFF2-40B4-BE49-F238E27FC236}">
                <a16:creationId xmlns:a16="http://schemas.microsoft.com/office/drawing/2014/main" id="{A35AF58C-1F83-4C12-A068-80E9CC398435}"/>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10785613" y="5457092"/>
            <a:ext cx="1025436" cy="1025436"/>
          </a:xfrm>
          <a:prstGeom prst="rect">
            <a:avLst/>
          </a:prstGeom>
        </p:spPr>
      </p:pic>
      <p:pic>
        <p:nvPicPr>
          <p:cNvPr id="21" name="logo_sort" hidden="1">
            <a:extLst>
              <a:ext uri="{FF2B5EF4-FFF2-40B4-BE49-F238E27FC236}">
                <a16:creationId xmlns:a16="http://schemas.microsoft.com/office/drawing/2014/main" id="{D7BA3FF9-8E23-4D04-8078-E40403A8D745}"/>
              </a:ext>
            </a:extLst>
          </p:cNvPr>
          <p:cNvPicPr>
            <a:picLocks noChangeAspect="1"/>
          </p:cNvPicPr>
          <p:nvPr userDrawn="1"/>
        </p:nvPicPr>
        <p:blipFill>
          <a:blip r:embed="rId6">
            <a:extLst>
              <a:ext uri="{96DAC541-7B7A-43D3-8B79-37D633B846F1}">
                <asvg:svgBlip xmlns:asvg="http://schemas.microsoft.com/office/drawing/2016/SVG/main" xmlns="" r:embed="rId7"/>
              </a:ext>
            </a:extLst>
          </a:blip>
          <a:stretch>
            <a:fillRect/>
          </a:stretch>
        </p:blipFill>
        <p:spPr>
          <a:xfrm>
            <a:off x="10785614" y="5457093"/>
            <a:ext cx="1025421" cy="1025421"/>
          </a:xfrm>
          <a:prstGeom prst="rect">
            <a:avLst/>
          </a:prstGeom>
        </p:spPr>
      </p:pic>
      <p:sp>
        <p:nvSpPr>
          <p:cNvPr id="6" name="Title 5">
            <a:extLst>
              <a:ext uri="{FF2B5EF4-FFF2-40B4-BE49-F238E27FC236}">
                <a16:creationId xmlns:a16="http://schemas.microsoft.com/office/drawing/2014/main" id="{A6905D93-7717-4925-9DB0-BAB0F436A952}"/>
              </a:ext>
            </a:extLst>
          </p:cNvPr>
          <p:cNvSpPr>
            <a:spLocks noGrp="1"/>
          </p:cNvSpPr>
          <p:nvPr>
            <p:ph type="title" hasCustomPrompt="1"/>
          </p:nvPr>
        </p:nvSpPr>
        <p:spPr>
          <a:xfrm>
            <a:off x="381224" y="360045"/>
            <a:ext cx="6933976" cy="2365779"/>
          </a:xfrm>
        </p:spPr>
        <p:txBody>
          <a:bodyPr anchor="t"/>
          <a:lstStyle>
            <a:lvl1pPr>
              <a:lnSpc>
                <a:spcPct val="100000"/>
              </a:lnSpc>
              <a:defRPr sz="4500">
                <a:solidFill>
                  <a:schemeClr val="tx1"/>
                </a:solidFill>
                <a:highlight>
                  <a:srgbClr val="FFFFFF"/>
                </a:highlight>
              </a:defRPr>
            </a:lvl1pPr>
          </a:lstStyle>
          <a:p>
            <a:r>
              <a:rPr lang="en-GB" dirty="0"/>
              <a:t>Headline / </a:t>
            </a:r>
            <a:r>
              <a:rPr lang="en-GB" dirty="0" err="1"/>
              <a:t>Center</a:t>
            </a:r>
            <a:r>
              <a:rPr lang="en-GB" dirty="0"/>
              <a:t> name</a:t>
            </a:r>
          </a:p>
        </p:txBody>
      </p:sp>
      <p:sp>
        <p:nvSpPr>
          <p:cNvPr id="22" name="Text Placeholder 3">
            <a:extLst>
              <a:ext uri="{FF2B5EF4-FFF2-40B4-BE49-F238E27FC236}">
                <a16:creationId xmlns:a16="http://schemas.microsoft.com/office/drawing/2014/main" id="{41FDE7BE-01BA-415D-95A3-1A4BC1180C00}"/>
              </a:ext>
            </a:extLst>
          </p:cNvPr>
          <p:cNvSpPr>
            <a:spLocks noGrp="1"/>
          </p:cNvSpPr>
          <p:nvPr>
            <p:ph type="body" sz="quarter" idx="19" hasCustomPrompt="1"/>
          </p:nvPr>
        </p:nvSpPr>
        <p:spPr>
          <a:xfrm>
            <a:off x="381224" y="2914921"/>
            <a:ext cx="6933976" cy="757238"/>
          </a:xfrm>
        </p:spPr>
        <p:txBody>
          <a:bodyPr/>
          <a:lstStyle>
            <a:lvl1pPr marL="0" indent="0">
              <a:spcBef>
                <a:spcPts val="0"/>
              </a:spcBef>
              <a:buNone/>
              <a:defRPr/>
            </a:lvl1pPr>
          </a:lstStyle>
          <a:p>
            <a:pPr lvl="0"/>
            <a:r>
              <a:rPr lang="en-GB" dirty="0"/>
              <a:t>Subtitle</a:t>
            </a:r>
          </a:p>
        </p:txBody>
      </p:sp>
      <p:sp>
        <p:nvSpPr>
          <p:cNvPr id="3" name="Subtitle 2"/>
          <p:cNvSpPr>
            <a:spLocks noGrp="1"/>
          </p:cNvSpPr>
          <p:nvPr>
            <p:ph type="subTitle" idx="1" hasCustomPrompt="1"/>
          </p:nvPr>
        </p:nvSpPr>
        <p:spPr>
          <a:xfrm>
            <a:off x="381225" y="4124064"/>
            <a:ext cx="1574149" cy="269304"/>
          </a:xfrm>
        </p:spPr>
        <p:txBody>
          <a:bodyPr wrap="none" lIns="0" tIns="0" rIns="0" bIns="0">
            <a:spAutoFit/>
          </a:bodyPr>
          <a:lstStyle>
            <a:lvl1pPr marL="0" indent="0" algn="l">
              <a:spcBef>
                <a:spcPts val="0"/>
              </a:spcBef>
              <a:buNone/>
              <a:defRPr sz="1750">
                <a:solidFill>
                  <a:schemeClr val="tx1"/>
                </a:solidFill>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GB" noProof="0" dirty="0"/>
              <a:t>Name Surname</a:t>
            </a:r>
          </a:p>
        </p:txBody>
      </p:sp>
      <p:sp>
        <p:nvSpPr>
          <p:cNvPr id="9" name="Text Placeholder 8">
            <a:extLst>
              <a:ext uri="{FF2B5EF4-FFF2-40B4-BE49-F238E27FC236}">
                <a16:creationId xmlns:a16="http://schemas.microsoft.com/office/drawing/2014/main" id="{4535FEDE-B06C-496B-BA41-490A42DC2E1D}"/>
              </a:ext>
            </a:extLst>
          </p:cNvPr>
          <p:cNvSpPr>
            <a:spLocks noGrp="1"/>
          </p:cNvSpPr>
          <p:nvPr>
            <p:ph type="body" sz="quarter" idx="15" hasCustomPrompt="1"/>
          </p:nvPr>
        </p:nvSpPr>
        <p:spPr>
          <a:xfrm>
            <a:off x="381224" y="4393811"/>
            <a:ext cx="416461" cy="269304"/>
          </a:xfrm>
        </p:spPr>
        <p:txBody>
          <a:bodyPr wrap="none" lIns="0" tIns="0" rIns="0" bIns="0">
            <a:spAutoFit/>
          </a:bodyPr>
          <a:lstStyle>
            <a:lvl1pPr marL="0" indent="0">
              <a:buNone/>
              <a:defRPr sz="1750">
                <a:highlight>
                  <a:srgbClr val="FFFFFF"/>
                </a:highlight>
              </a:defRPr>
            </a:lvl1pPr>
          </a:lstStyle>
          <a:p>
            <a:pPr lvl="0"/>
            <a:r>
              <a:rPr lang="en-GB"/>
              <a:t>Title</a:t>
            </a:r>
            <a:endParaRPr lang="en-GB" dirty="0"/>
          </a:p>
        </p:txBody>
      </p:sp>
      <p:sp>
        <p:nvSpPr>
          <p:cNvPr id="14" name="Text Placeholder 8">
            <a:extLst>
              <a:ext uri="{FF2B5EF4-FFF2-40B4-BE49-F238E27FC236}">
                <a16:creationId xmlns:a16="http://schemas.microsoft.com/office/drawing/2014/main" id="{BEED47EB-FB74-4E92-BFEA-230762B9BAAF}"/>
              </a:ext>
            </a:extLst>
          </p:cNvPr>
          <p:cNvSpPr>
            <a:spLocks noGrp="1"/>
          </p:cNvSpPr>
          <p:nvPr>
            <p:ph type="body" sz="quarter" idx="16" hasCustomPrompt="1"/>
          </p:nvPr>
        </p:nvSpPr>
        <p:spPr>
          <a:xfrm>
            <a:off x="381224" y="4660542"/>
            <a:ext cx="985847" cy="269304"/>
          </a:xfrm>
        </p:spPr>
        <p:txBody>
          <a:bodyPr wrap="none" lIns="0" tIns="0" rIns="0" bIns="0">
            <a:spAutoFit/>
          </a:bodyPr>
          <a:lstStyle>
            <a:lvl1pPr marL="0" indent="0">
              <a:buNone/>
              <a:defRPr sz="1750">
                <a:solidFill>
                  <a:schemeClr val="tx1"/>
                </a:solidFill>
                <a:highlight>
                  <a:srgbClr val="FFFFFF"/>
                </a:highlight>
              </a:defRPr>
            </a:lvl1pPr>
          </a:lstStyle>
          <a:p>
            <a:pPr lvl="0"/>
            <a:r>
              <a:rPr lang="en-GB"/>
              <a:t>University</a:t>
            </a:r>
            <a:endParaRPr lang="en-GB" dirty="0"/>
          </a:p>
        </p:txBody>
      </p:sp>
      <p:sp>
        <p:nvSpPr>
          <p:cNvPr id="4" name="Date Placeholder 3"/>
          <p:cNvSpPr>
            <a:spLocks noGrp="1"/>
          </p:cNvSpPr>
          <p:nvPr>
            <p:ph type="dt" sz="half" idx="10"/>
          </p:nvPr>
        </p:nvSpPr>
        <p:spPr>
          <a:xfrm>
            <a:off x="381225" y="5189595"/>
            <a:ext cx="65" cy="269304"/>
          </a:xfrm>
        </p:spPr>
        <p:txBody>
          <a:bodyPr wrap="none" lIns="0" tIns="0" rIns="0" bIns="0">
            <a:spAutoFit/>
          </a:bodyPr>
          <a:lstStyle>
            <a:lvl1pPr>
              <a:defRPr sz="1750">
                <a:solidFill>
                  <a:schemeClr val="tx1"/>
                </a:solidFill>
                <a:highlight>
                  <a:srgbClr val="FFFFFF"/>
                </a:highlight>
              </a:defRPr>
            </a:lvl1pPr>
          </a:lstStyle>
          <a:p>
            <a:r>
              <a:rPr lang="de-DE">
                <a:highlight>
                  <a:srgbClr val="FFFFFF"/>
                </a:highlight>
              </a:rPr>
              <a:t>12.09.2023</a:t>
            </a:r>
            <a:endParaRPr lang="en-GB" dirty="0">
              <a:highlight>
                <a:srgbClr val="FFFFFF"/>
              </a:highlight>
            </a:endParaRPr>
          </a:p>
        </p:txBody>
      </p:sp>
    </p:spTree>
    <p:extLst>
      <p:ext uri="{BB962C8B-B14F-4D97-AF65-F5344CB8AC3E}">
        <p14:creationId xmlns:p14="http://schemas.microsoft.com/office/powerpoint/2010/main" val="19254592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Front page Senter Picture,logo and title">
    <p:spTree>
      <p:nvGrpSpPr>
        <p:cNvPr id="1" name=""/>
        <p:cNvGrpSpPr/>
        <p:nvPr/>
      </p:nvGrpSpPr>
      <p:grpSpPr>
        <a:xfrm>
          <a:off x="0" y="0"/>
          <a:ext cx="0" cy="0"/>
          <a:chOff x="0" y="0"/>
          <a:chExt cx="0" cy="0"/>
        </a:xfrm>
      </p:grpSpPr>
      <p:sp>
        <p:nvSpPr>
          <p:cNvPr id="23" name="Text Placeholder 2" descr="Background">
            <a:extLst>
              <a:ext uri="{FF2B5EF4-FFF2-40B4-BE49-F238E27FC236}">
                <a16:creationId xmlns:a16="http://schemas.microsoft.com/office/drawing/2014/main" id="{8BFE38FF-9625-44DF-B333-387F961202AA}"/>
              </a:ext>
            </a:extLst>
          </p:cNvPr>
          <p:cNvSpPr>
            <a:spLocks noGrp="1"/>
          </p:cNvSpPr>
          <p:nvPr>
            <p:ph type="body" sz="quarter" idx="18" hasCustomPrompt="1"/>
          </p:nvPr>
        </p:nvSpPr>
        <p:spPr>
          <a:xfrm>
            <a:off x="1828800" y="0"/>
            <a:ext cx="10359797" cy="5696465"/>
          </a:xfrm>
          <a:solidFill>
            <a:schemeClr val="accent4"/>
          </a:solidFill>
        </p:spPr>
        <p:txBody>
          <a:bodyPr/>
          <a:lstStyle>
            <a:lvl1pPr marL="0" indent="0">
              <a:buNone/>
              <a:defRPr sz="200">
                <a:solidFill>
                  <a:srgbClr val="010000"/>
                </a:solidFill>
              </a:defRPr>
            </a:lvl1pPr>
          </a:lstStyle>
          <a:p>
            <a:pPr lvl="0"/>
            <a:r>
              <a:rPr lang="en-GB"/>
              <a:t> </a:t>
            </a:r>
            <a:endParaRPr lang="en-GB" dirty="0"/>
          </a:p>
        </p:txBody>
      </p:sp>
      <p:sp>
        <p:nvSpPr>
          <p:cNvPr id="2" name="Picture Placeholder 1">
            <a:extLst>
              <a:ext uri="{FF2B5EF4-FFF2-40B4-BE49-F238E27FC236}">
                <a16:creationId xmlns:a16="http://schemas.microsoft.com/office/drawing/2014/main" id="{2D527594-E039-4932-98AD-71552210E210}"/>
              </a:ext>
            </a:extLst>
          </p:cNvPr>
          <p:cNvSpPr>
            <a:spLocks noGrp="1"/>
          </p:cNvSpPr>
          <p:nvPr>
            <p:ph type="pic" sz="quarter" idx="19"/>
          </p:nvPr>
        </p:nvSpPr>
        <p:spPr>
          <a:xfrm>
            <a:off x="1848886" y="0"/>
            <a:ext cx="10343115" cy="5696465"/>
          </a:xfrm>
          <a:prstGeom prst="rect">
            <a:avLst/>
          </a:prstGeom>
        </p:spPr>
        <p:txBody>
          <a:bodyPr lIns="0" tIns="0" rIns="0" bIns="0"/>
          <a:lstStyle/>
          <a:p>
            <a:r>
              <a:rPr lang="en-US"/>
              <a:t>Click icon to add picture</a:t>
            </a:r>
          </a:p>
        </p:txBody>
      </p:sp>
      <p:pic>
        <p:nvPicPr>
          <p:cNvPr id="22" name="Graphic 21" descr="Logo university of oslo">
            <a:extLst>
              <a:ext uri="{FF2B5EF4-FFF2-40B4-BE49-F238E27FC236}">
                <a16:creationId xmlns:a16="http://schemas.microsoft.com/office/drawing/2014/main" id="{5300B464-3405-48B3-8DC7-C4DA5F368407}"/>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1828800" y="6140468"/>
            <a:ext cx="774244" cy="204646"/>
          </a:xfrm>
          <a:prstGeom prst="rect">
            <a:avLst/>
          </a:prstGeom>
        </p:spPr>
      </p:pic>
      <p:sp>
        <p:nvSpPr>
          <p:cNvPr id="5" name="Picture Placeholder 4">
            <a:extLst>
              <a:ext uri="{FF2B5EF4-FFF2-40B4-BE49-F238E27FC236}">
                <a16:creationId xmlns:a16="http://schemas.microsoft.com/office/drawing/2014/main" id="{11C0B916-B8B5-48D7-8BE8-ACB646AE6F53}"/>
              </a:ext>
            </a:extLst>
          </p:cNvPr>
          <p:cNvSpPr>
            <a:spLocks noGrp="1"/>
          </p:cNvSpPr>
          <p:nvPr>
            <p:ph type="pic" sz="quarter" idx="22"/>
          </p:nvPr>
        </p:nvSpPr>
        <p:spPr>
          <a:xfrm>
            <a:off x="3187702" y="6062665"/>
            <a:ext cx="1033463" cy="461961"/>
          </a:xfrm>
          <a:prstGeom prst="rect">
            <a:avLst/>
          </a:prstGeom>
        </p:spPr>
        <p:txBody>
          <a:bodyPr lIns="0" tIns="0" rIns="0" bIns="0"/>
          <a:lstStyle>
            <a:lvl1pPr>
              <a:defRPr sz="2000"/>
            </a:lvl1pPr>
          </a:lstStyle>
          <a:p>
            <a:r>
              <a:rPr lang="en-US"/>
              <a:t>Click icon to add picture</a:t>
            </a:r>
            <a:endParaRPr lang="en-US" dirty="0"/>
          </a:p>
        </p:txBody>
      </p:sp>
      <p:sp>
        <p:nvSpPr>
          <p:cNvPr id="7" name="Picture Placeholder 6">
            <a:extLst>
              <a:ext uri="{FF2B5EF4-FFF2-40B4-BE49-F238E27FC236}">
                <a16:creationId xmlns:a16="http://schemas.microsoft.com/office/drawing/2014/main" id="{58E6231B-1C42-4AEC-9D9E-5D1356315087}"/>
              </a:ext>
            </a:extLst>
          </p:cNvPr>
          <p:cNvSpPr>
            <a:spLocks noGrp="1"/>
          </p:cNvSpPr>
          <p:nvPr>
            <p:ph type="pic" sz="quarter" idx="23"/>
          </p:nvPr>
        </p:nvSpPr>
        <p:spPr>
          <a:xfrm>
            <a:off x="4753610" y="6062664"/>
            <a:ext cx="1033463" cy="461962"/>
          </a:xfrm>
          <a:prstGeom prst="rect">
            <a:avLst/>
          </a:prstGeom>
        </p:spPr>
        <p:txBody>
          <a:bodyPr lIns="0" tIns="0" rIns="0" bIns="0"/>
          <a:lstStyle>
            <a:lvl1pPr>
              <a:defRPr sz="2000"/>
            </a:lvl1pPr>
          </a:lstStyle>
          <a:p>
            <a:r>
              <a:rPr lang="en-US"/>
              <a:t>Click icon to add picture</a:t>
            </a:r>
            <a:endParaRPr lang="en-US" dirty="0"/>
          </a:p>
        </p:txBody>
      </p:sp>
      <p:sp>
        <p:nvSpPr>
          <p:cNvPr id="11" name="addin_colorbox" hidden="1">
            <a:extLst>
              <a:ext uri="{FF2B5EF4-FFF2-40B4-BE49-F238E27FC236}">
                <a16:creationId xmlns:a16="http://schemas.microsoft.com/office/drawing/2014/main" id="{6B42BF81-FF18-4115-85FC-CE7803CA65FB}"/>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addin_colorbox</a:t>
            </a:r>
            <a:endParaRPr lang="en-GB" dirty="0"/>
          </a:p>
        </p:txBody>
      </p:sp>
      <p:sp>
        <p:nvSpPr>
          <p:cNvPr id="12" name="addin_title" hidden="1">
            <a:extLst>
              <a:ext uri="{FF2B5EF4-FFF2-40B4-BE49-F238E27FC236}">
                <a16:creationId xmlns:a16="http://schemas.microsoft.com/office/drawing/2014/main" id="{418CE57E-2D37-4EE5-B26D-DFEAE88A1535}"/>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addin_title</a:t>
            </a:r>
            <a:endParaRPr lang="en-GB" dirty="0"/>
          </a:p>
        </p:txBody>
      </p:sp>
      <p:sp>
        <p:nvSpPr>
          <p:cNvPr id="15" name="addin_text" hidden="1">
            <a:extLst>
              <a:ext uri="{FF2B5EF4-FFF2-40B4-BE49-F238E27FC236}">
                <a16:creationId xmlns:a16="http://schemas.microsoft.com/office/drawing/2014/main" id="{CD630040-B997-4A94-A37F-E93FDB1C7D5A}"/>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addin_text</a:t>
            </a:r>
            <a:endParaRPr lang="en-GB" dirty="0"/>
          </a:p>
        </p:txBody>
      </p:sp>
      <p:sp>
        <p:nvSpPr>
          <p:cNvPr id="16" name="addin_image" hidden="1">
            <a:extLst>
              <a:ext uri="{FF2B5EF4-FFF2-40B4-BE49-F238E27FC236}">
                <a16:creationId xmlns:a16="http://schemas.microsoft.com/office/drawing/2014/main" id="{D0D1E4AF-887F-464D-A7A3-31F992900690}"/>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addin_image</a:t>
            </a:r>
            <a:endParaRPr lang="en-GB" dirty="0"/>
          </a:p>
        </p:txBody>
      </p:sp>
      <p:sp>
        <p:nvSpPr>
          <p:cNvPr id="17" name="addin_grouplist" hidden="1">
            <a:extLst>
              <a:ext uri="{FF2B5EF4-FFF2-40B4-BE49-F238E27FC236}">
                <a16:creationId xmlns:a16="http://schemas.microsoft.com/office/drawing/2014/main" id="{96031079-7FE0-4679-A5A0-0F53F6C3A5B5}"/>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kern="1200">
                <a:solidFill>
                  <a:schemeClr val="lt1"/>
                </a:solidFill>
                <a:latin typeface="+mn-lt"/>
                <a:ea typeface="+mn-ea"/>
                <a:cs typeface="+mn-cs"/>
              </a:rPr>
              <a:t>SkiftBakgrunnGroup</a:t>
            </a:r>
            <a:endParaRPr lang="en-GB" dirty="0"/>
          </a:p>
        </p:txBody>
      </p:sp>
      <p:sp>
        <p:nvSpPr>
          <p:cNvPr id="19" name="addin_logo" hidden="1">
            <a:extLst>
              <a:ext uri="{FF2B5EF4-FFF2-40B4-BE49-F238E27FC236}">
                <a16:creationId xmlns:a16="http://schemas.microsoft.com/office/drawing/2014/main" id="{9ABE3E70-DF6A-4CC2-9E35-9346CEDB8C5A}"/>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addin_logo</a:t>
            </a:r>
            <a:endParaRPr lang="en-GB" dirty="0"/>
          </a:p>
        </p:txBody>
      </p:sp>
      <p:pic>
        <p:nvPicPr>
          <p:cNvPr id="20" name="logo_hvit" hidden="1">
            <a:extLst>
              <a:ext uri="{FF2B5EF4-FFF2-40B4-BE49-F238E27FC236}">
                <a16:creationId xmlns:a16="http://schemas.microsoft.com/office/drawing/2014/main" id="{A35AF58C-1F83-4C12-A068-80E9CC398435}"/>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10785613" y="5457092"/>
            <a:ext cx="1025436" cy="1025436"/>
          </a:xfrm>
          <a:prstGeom prst="rect">
            <a:avLst/>
          </a:prstGeom>
        </p:spPr>
      </p:pic>
      <p:pic>
        <p:nvPicPr>
          <p:cNvPr id="21" name="logo_sort" hidden="1">
            <a:extLst>
              <a:ext uri="{FF2B5EF4-FFF2-40B4-BE49-F238E27FC236}">
                <a16:creationId xmlns:a16="http://schemas.microsoft.com/office/drawing/2014/main" id="{D7BA3FF9-8E23-4D04-8078-E40403A8D745}"/>
              </a:ext>
            </a:extLst>
          </p:cNvPr>
          <p:cNvPicPr>
            <a:picLocks noChangeAspect="1"/>
          </p:cNvPicPr>
          <p:nvPr userDrawn="1"/>
        </p:nvPicPr>
        <p:blipFill>
          <a:blip r:embed="rId6">
            <a:extLst>
              <a:ext uri="{96DAC541-7B7A-43D3-8B79-37D633B846F1}">
                <asvg:svgBlip xmlns:asvg="http://schemas.microsoft.com/office/drawing/2016/SVG/main" xmlns="" r:embed="rId7"/>
              </a:ext>
            </a:extLst>
          </a:blip>
          <a:stretch>
            <a:fillRect/>
          </a:stretch>
        </p:blipFill>
        <p:spPr>
          <a:xfrm>
            <a:off x="10785614" y="5457093"/>
            <a:ext cx="1025421" cy="1025421"/>
          </a:xfrm>
          <a:prstGeom prst="rect">
            <a:avLst/>
          </a:prstGeom>
        </p:spPr>
      </p:pic>
      <p:sp>
        <p:nvSpPr>
          <p:cNvPr id="26" name="addin_colorlist" hidden="1">
            <a:extLst>
              <a:ext uri="{FF2B5EF4-FFF2-40B4-BE49-F238E27FC236}">
                <a16:creationId xmlns:a16="http://schemas.microsoft.com/office/drawing/2014/main" id="{0565CF8F-BC70-4D87-A510-A9177C61FC03}"/>
              </a:ext>
            </a:extLst>
          </p:cNvPr>
          <p:cNvSpPr/>
          <p:nvPr userDrawn="1"/>
        </p:nvSpPr>
        <p:spPr>
          <a:xfrm>
            <a:off x="0" y="-147218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kapforHvit, kapfor1, kapfor4, kapfor5, kapfor6, kapfor7</a:t>
            </a:r>
            <a:endParaRPr lang="en-GB" dirty="0"/>
          </a:p>
        </p:txBody>
      </p:sp>
      <p:sp>
        <p:nvSpPr>
          <p:cNvPr id="24" name="Title 5">
            <a:extLst>
              <a:ext uri="{FF2B5EF4-FFF2-40B4-BE49-F238E27FC236}">
                <a16:creationId xmlns:a16="http://schemas.microsoft.com/office/drawing/2014/main" id="{6EB2BA06-7D63-45DB-A644-9D71477BD725}"/>
              </a:ext>
            </a:extLst>
          </p:cNvPr>
          <p:cNvSpPr>
            <a:spLocks noGrp="1"/>
          </p:cNvSpPr>
          <p:nvPr>
            <p:ph type="title" hasCustomPrompt="1"/>
          </p:nvPr>
        </p:nvSpPr>
        <p:spPr>
          <a:xfrm>
            <a:off x="381224" y="360045"/>
            <a:ext cx="6093717" cy="1076281"/>
          </a:xfrm>
        </p:spPr>
        <p:txBody>
          <a:bodyPr anchor="t"/>
          <a:lstStyle>
            <a:lvl1pPr>
              <a:lnSpc>
                <a:spcPct val="100000"/>
              </a:lnSpc>
              <a:defRPr sz="2000">
                <a:solidFill>
                  <a:schemeClr val="tx1"/>
                </a:solidFill>
                <a:highlight>
                  <a:srgbClr val="FFFFFF"/>
                </a:highlight>
              </a:defRPr>
            </a:lvl1pPr>
          </a:lstStyle>
          <a:p>
            <a:r>
              <a:rPr lang="en-GB"/>
              <a:t>Headline / Center name</a:t>
            </a:r>
            <a:endParaRPr lang="en-GB" dirty="0"/>
          </a:p>
        </p:txBody>
      </p:sp>
      <p:sp>
        <p:nvSpPr>
          <p:cNvPr id="25" name="Text Placeholder 12">
            <a:extLst>
              <a:ext uri="{FF2B5EF4-FFF2-40B4-BE49-F238E27FC236}">
                <a16:creationId xmlns:a16="http://schemas.microsoft.com/office/drawing/2014/main" id="{5D7EEC28-9D50-46B0-840F-B57A95CD5369}"/>
              </a:ext>
            </a:extLst>
          </p:cNvPr>
          <p:cNvSpPr>
            <a:spLocks noGrp="1"/>
          </p:cNvSpPr>
          <p:nvPr>
            <p:ph type="body" sz="quarter" idx="20" hasCustomPrompt="1"/>
          </p:nvPr>
        </p:nvSpPr>
        <p:spPr>
          <a:xfrm>
            <a:off x="377821" y="2282617"/>
            <a:ext cx="6097120" cy="1705095"/>
          </a:xfrm>
        </p:spPr>
        <p:txBody>
          <a:bodyPr/>
          <a:lstStyle>
            <a:lvl1pPr marL="0" indent="0">
              <a:buNone/>
              <a:defRPr sz="4500">
                <a:highlight>
                  <a:srgbClr val="FFFFFF"/>
                </a:highlight>
              </a:defRPr>
            </a:lvl1pPr>
          </a:lstStyle>
          <a:p>
            <a:pPr lvl="0"/>
            <a:r>
              <a:rPr lang="en-GB"/>
              <a:t>Click to add title</a:t>
            </a:r>
            <a:endParaRPr lang="en-GB" dirty="0"/>
          </a:p>
        </p:txBody>
      </p:sp>
      <p:sp>
        <p:nvSpPr>
          <p:cNvPr id="3" name="Subtitle 2"/>
          <p:cNvSpPr>
            <a:spLocks noGrp="1"/>
          </p:cNvSpPr>
          <p:nvPr>
            <p:ph type="subTitle" idx="1" hasCustomPrompt="1"/>
          </p:nvPr>
        </p:nvSpPr>
        <p:spPr>
          <a:xfrm>
            <a:off x="381225" y="4124064"/>
            <a:ext cx="1574149" cy="269304"/>
          </a:xfrm>
        </p:spPr>
        <p:txBody>
          <a:bodyPr wrap="none" lIns="0" tIns="0" rIns="0" bIns="0">
            <a:spAutoFit/>
          </a:bodyPr>
          <a:lstStyle>
            <a:lvl1pPr marL="0" indent="0" algn="l">
              <a:spcBef>
                <a:spcPts val="0"/>
              </a:spcBef>
              <a:buNone/>
              <a:defRPr sz="1750">
                <a:solidFill>
                  <a:schemeClr val="tx1"/>
                </a:solidFill>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GB" noProof="0"/>
              <a:t>Name Surname</a:t>
            </a:r>
            <a:endParaRPr lang="en-GB" noProof="0" dirty="0"/>
          </a:p>
        </p:txBody>
      </p:sp>
      <p:sp>
        <p:nvSpPr>
          <p:cNvPr id="9" name="Text Placeholder 8">
            <a:extLst>
              <a:ext uri="{FF2B5EF4-FFF2-40B4-BE49-F238E27FC236}">
                <a16:creationId xmlns:a16="http://schemas.microsoft.com/office/drawing/2014/main" id="{4535FEDE-B06C-496B-BA41-490A42DC2E1D}"/>
              </a:ext>
            </a:extLst>
          </p:cNvPr>
          <p:cNvSpPr>
            <a:spLocks noGrp="1"/>
          </p:cNvSpPr>
          <p:nvPr>
            <p:ph type="body" sz="quarter" idx="15" hasCustomPrompt="1"/>
          </p:nvPr>
        </p:nvSpPr>
        <p:spPr>
          <a:xfrm>
            <a:off x="381224" y="4393811"/>
            <a:ext cx="416461" cy="269304"/>
          </a:xfrm>
        </p:spPr>
        <p:txBody>
          <a:bodyPr wrap="none" lIns="0" tIns="0" rIns="0" bIns="0">
            <a:spAutoFit/>
          </a:bodyPr>
          <a:lstStyle>
            <a:lvl1pPr marL="0" indent="0">
              <a:buNone/>
              <a:defRPr sz="1750">
                <a:highlight>
                  <a:srgbClr val="FFFFFF"/>
                </a:highlight>
              </a:defRPr>
            </a:lvl1pPr>
          </a:lstStyle>
          <a:p>
            <a:pPr lvl="0"/>
            <a:r>
              <a:rPr lang="en-GB"/>
              <a:t>Title</a:t>
            </a:r>
            <a:endParaRPr lang="en-GB" dirty="0"/>
          </a:p>
        </p:txBody>
      </p:sp>
      <p:sp>
        <p:nvSpPr>
          <p:cNvPr id="14" name="Text Placeholder 8">
            <a:extLst>
              <a:ext uri="{FF2B5EF4-FFF2-40B4-BE49-F238E27FC236}">
                <a16:creationId xmlns:a16="http://schemas.microsoft.com/office/drawing/2014/main" id="{BEED47EB-FB74-4E92-BFEA-230762B9BAAF}"/>
              </a:ext>
            </a:extLst>
          </p:cNvPr>
          <p:cNvSpPr>
            <a:spLocks noGrp="1"/>
          </p:cNvSpPr>
          <p:nvPr>
            <p:ph type="body" sz="quarter" idx="16" hasCustomPrompt="1"/>
          </p:nvPr>
        </p:nvSpPr>
        <p:spPr>
          <a:xfrm>
            <a:off x="381224" y="4660542"/>
            <a:ext cx="985847" cy="269304"/>
          </a:xfrm>
        </p:spPr>
        <p:txBody>
          <a:bodyPr wrap="none" lIns="0" tIns="0" rIns="0" bIns="0">
            <a:spAutoFit/>
          </a:bodyPr>
          <a:lstStyle>
            <a:lvl1pPr marL="0" indent="0">
              <a:buNone/>
              <a:defRPr sz="1750">
                <a:solidFill>
                  <a:schemeClr val="tx1"/>
                </a:solidFill>
                <a:highlight>
                  <a:srgbClr val="FFFFFF"/>
                </a:highlight>
              </a:defRPr>
            </a:lvl1pPr>
          </a:lstStyle>
          <a:p>
            <a:pPr lvl="0"/>
            <a:r>
              <a:rPr lang="en-GB"/>
              <a:t>University</a:t>
            </a:r>
            <a:endParaRPr lang="en-GB" dirty="0"/>
          </a:p>
        </p:txBody>
      </p:sp>
      <p:sp>
        <p:nvSpPr>
          <p:cNvPr id="4" name="Date Placeholder 3"/>
          <p:cNvSpPr>
            <a:spLocks noGrp="1"/>
          </p:cNvSpPr>
          <p:nvPr>
            <p:ph type="dt" sz="half" idx="10"/>
          </p:nvPr>
        </p:nvSpPr>
        <p:spPr>
          <a:xfrm>
            <a:off x="381225" y="5189595"/>
            <a:ext cx="65" cy="269304"/>
          </a:xfrm>
        </p:spPr>
        <p:txBody>
          <a:bodyPr wrap="none" lIns="0" tIns="0" rIns="0" bIns="0">
            <a:spAutoFit/>
          </a:bodyPr>
          <a:lstStyle>
            <a:lvl1pPr>
              <a:defRPr sz="1750">
                <a:solidFill>
                  <a:schemeClr val="tx1"/>
                </a:solidFill>
                <a:highlight>
                  <a:srgbClr val="FFFFFF"/>
                </a:highlight>
              </a:defRPr>
            </a:lvl1pPr>
          </a:lstStyle>
          <a:p>
            <a:r>
              <a:rPr lang="de-DE">
                <a:highlight>
                  <a:srgbClr val="FFFFFF"/>
                </a:highlight>
              </a:rPr>
              <a:t>12.09.2023</a:t>
            </a:r>
            <a:endParaRPr lang="en-GB" dirty="0">
              <a:highlight>
                <a:srgbClr val="FFFFFF"/>
              </a:highlight>
            </a:endParaRPr>
          </a:p>
        </p:txBody>
      </p:sp>
    </p:spTree>
    <p:extLst>
      <p:ext uri="{BB962C8B-B14F-4D97-AF65-F5344CB8AC3E}">
        <p14:creationId xmlns:p14="http://schemas.microsoft.com/office/powerpoint/2010/main" val="13687561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01">
    <p:bg>
      <p:bgPr>
        <a:solidFill>
          <a:schemeClr val="accent4"/>
        </a:solid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F186DFC-6D9E-4FB6-B1CC-86DCB758B447}"/>
              </a:ext>
            </a:extLst>
          </p:cNvPr>
          <p:cNvSpPr>
            <a:spLocks noGrp="1"/>
          </p:cNvSpPr>
          <p:nvPr>
            <p:ph type="ftr" sz="quarter" idx="15"/>
          </p:nvPr>
        </p:nvSpPr>
        <p:spPr/>
        <p:txBody>
          <a:bodyPr/>
          <a:lstStyle/>
          <a:p>
            <a:r>
              <a:rPr lang="en-GB"/>
              <a:t>m.e.bathen@fys.uio.no</a:t>
            </a:r>
            <a:endParaRPr lang="en-GB" dirty="0"/>
          </a:p>
        </p:txBody>
      </p:sp>
      <p:sp>
        <p:nvSpPr>
          <p:cNvPr id="7" name="Slide Number Placeholder 6">
            <a:extLst>
              <a:ext uri="{FF2B5EF4-FFF2-40B4-BE49-F238E27FC236}">
                <a16:creationId xmlns:a16="http://schemas.microsoft.com/office/drawing/2014/main" id="{4D896BDF-6D78-418D-90CE-A3E480A0637E}"/>
              </a:ext>
            </a:extLst>
          </p:cNvPr>
          <p:cNvSpPr>
            <a:spLocks noGrp="1"/>
          </p:cNvSpPr>
          <p:nvPr>
            <p:ph type="sldNum" sz="quarter" idx="16"/>
          </p:nvPr>
        </p:nvSpPr>
        <p:spPr/>
        <p:txBody>
          <a:bodyPr/>
          <a:lstStyle/>
          <a:p>
            <a:r>
              <a:rPr lang="en-GB"/>
              <a:t>Page </a:t>
            </a:r>
            <a:fld id="{5251F420-7306-4E7C-A79E-F31A38F7D392}" type="slidenum">
              <a:rPr lang="en-GB" smtClean="0"/>
              <a:pPr/>
              <a:t>‹#›</a:t>
            </a:fld>
            <a:endParaRPr lang="en-GB" dirty="0"/>
          </a:p>
        </p:txBody>
      </p:sp>
      <p:sp>
        <p:nvSpPr>
          <p:cNvPr id="2" name="Title 1"/>
          <p:cNvSpPr>
            <a:spLocks noGrp="1"/>
          </p:cNvSpPr>
          <p:nvPr>
            <p:ph type="title"/>
          </p:nvPr>
        </p:nvSpPr>
        <p:spPr>
          <a:xfrm>
            <a:off x="360045" y="2503593"/>
            <a:ext cx="3717652" cy="1325563"/>
          </a:xfrm>
        </p:spPr>
        <p:txBody>
          <a:bodyPr/>
          <a:lstStyle>
            <a:lvl1pPr>
              <a:defRPr sz="4501"/>
            </a:lvl1pPr>
          </a:lstStyle>
          <a:p>
            <a:r>
              <a:rPr lang="en-US" noProof="0"/>
              <a:t>Click to edit Master title style</a:t>
            </a:r>
            <a:endParaRPr lang="en-GB" noProof="0" dirty="0"/>
          </a:p>
        </p:txBody>
      </p:sp>
      <p:sp>
        <p:nvSpPr>
          <p:cNvPr id="9" name="Text Placeholder 8">
            <a:extLst>
              <a:ext uri="{FF2B5EF4-FFF2-40B4-BE49-F238E27FC236}">
                <a16:creationId xmlns:a16="http://schemas.microsoft.com/office/drawing/2014/main" id="{4F5D4F5D-6A45-4660-B498-EC62A1753CA4}"/>
              </a:ext>
            </a:extLst>
          </p:cNvPr>
          <p:cNvSpPr>
            <a:spLocks noGrp="1"/>
          </p:cNvSpPr>
          <p:nvPr>
            <p:ph type="body" sz="quarter" idx="13" hasCustomPrompt="1"/>
          </p:nvPr>
        </p:nvSpPr>
        <p:spPr>
          <a:xfrm>
            <a:off x="6002667" y="1768008"/>
            <a:ext cx="5863168" cy="4351338"/>
          </a:xfrm>
          <a:prstGeom prst="rect">
            <a:avLst/>
          </a:prstGeom>
        </p:spPr>
        <p:txBody>
          <a:bodyPr lIns="0" tIns="0" rIns="0" bIns="0"/>
          <a:lstStyle>
            <a:lvl1pPr marL="0" indent="0" algn="l">
              <a:lnSpc>
                <a:spcPct val="100000"/>
              </a:lnSpc>
              <a:spcBef>
                <a:spcPts val="0"/>
              </a:spcBef>
              <a:spcAft>
                <a:spcPts val="0"/>
              </a:spcAft>
              <a:buClrTx/>
              <a:buFontTx/>
              <a:buNone/>
              <a:defRPr sz="4501" b="0" i="0" u="none" cap="none">
                <a:solidFill>
                  <a:srgbClr val="000000"/>
                </a:solidFill>
                <a:latin typeface="+mn-lt"/>
              </a:defRPr>
            </a:lvl1pPr>
            <a:lvl2pPr marL="0" indent="0" algn="l">
              <a:lnSpc>
                <a:spcPct val="100000"/>
              </a:lnSpc>
              <a:spcBef>
                <a:spcPts val="0"/>
              </a:spcBef>
              <a:spcAft>
                <a:spcPts val="0"/>
              </a:spcAft>
              <a:buClrTx/>
              <a:buFontTx/>
              <a:buNone/>
              <a:defRPr sz="4501" b="0" i="0" u="none" cap="none">
                <a:solidFill>
                  <a:srgbClr val="000000"/>
                </a:solidFill>
                <a:latin typeface="+mn-lt"/>
              </a:defRPr>
            </a:lvl2pPr>
            <a:lvl3pPr marL="0" indent="0" algn="l">
              <a:lnSpc>
                <a:spcPct val="100000"/>
              </a:lnSpc>
              <a:spcBef>
                <a:spcPts val="0"/>
              </a:spcBef>
              <a:spcAft>
                <a:spcPts val="0"/>
              </a:spcAft>
              <a:buClrTx/>
              <a:buFontTx/>
              <a:buNone/>
              <a:defRPr sz="4501" b="0" i="0" u="none" cap="none">
                <a:solidFill>
                  <a:srgbClr val="000000"/>
                </a:solidFill>
                <a:latin typeface="+mn-lt"/>
              </a:defRPr>
            </a:lvl3pPr>
            <a:lvl4pPr marL="0" indent="0" algn="l">
              <a:lnSpc>
                <a:spcPct val="100000"/>
              </a:lnSpc>
              <a:spcBef>
                <a:spcPts val="0"/>
              </a:spcBef>
              <a:spcAft>
                <a:spcPts val="0"/>
              </a:spcAft>
              <a:buClrTx/>
              <a:buFontTx/>
              <a:buNone/>
              <a:defRPr sz="4501" b="0" i="0" u="none" cap="none">
                <a:solidFill>
                  <a:srgbClr val="000000"/>
                </a:solidFill>
                <a:latin typeface="+mn-lt"/>
              </a:defRPr>
            </a:lvl4pPr>
          </a:lstStyle>
          <a:p>
            <a:pPr lvl="0"/>
            <a:r>
              <a:rPr lang="en-GB"/>
              <a:t>Point A</a:t>
            </a:r>
          </a:p>
          <a:p>
            <a:pPr lvl="0"/>
            <a:r>
              <a:rPr lang="en-GB"/>
              <a:t>Point B</a:t>
            </a:r>
          </a:p>
          <a:p>
            <a:pPr lvl="0"/>
            <a:r>
              <a:rPr lang="en-GB"/>
              <a:t>Point C</a:t>
            </a:r>
          </a:p>
          <a:p>
            <a:pPr lvl="0"/>
            <a:r>
              <a:rPr lang="en-GB"/>
              <a:t>Point D</a:t>
            </a:r>
            <a:endParaRPr lang="en-GB" dirty="0"/>
          </a:p>
        </p:txBody>
      </p:sp>
    </p:spTree>
    <p:extLst>
      <p:ext uri="{BB962C8B-B14F-4D97-AF65-F5344CB8AC3E}">
        <p14:creationId xmlns:p14="http://schemas.microsoft.com/office/powerpoint/2010/main" val="1790565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02">
    <p:bg>
      <p:bgPr>
        <a:solidFill>
          <a:schemeClr val="accent4"/>
        </a:solidFill>
        <a:effectLst/>
      </p:bgPr>
    </p:bg>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C3217D3C-2F94-4776-940F-B66CAEAA73CE}"/>
              </a:ext>
            </a:extLst>
          </p:cNvPr>
          <p:cNvSpPr>
            <a:spLocks noGrp="1"/>
          </p:cNvSpPr>
          <p:nvPr>
            <p:ph type="ftr" sz="quarter" idx="30"/>
          </p:nvPr>
        </p:nvSpPr>
        <p:spPr/>
        <p:txBody>
          <a:bodyPr/>
          <a:lstStyle/>
          <a:p>
            <a:r>
              <a:rPr lang="en-GB"/>
              <a:t>m.e.bathen@fys.uio.no</a:t>
            </a:r>
            <a:endParaRPr lang="en-GB" dirty="0"/>
          </a:p>
        </p:txBody>
      </p:sp>
      <p:sp>
        <p:nvSpPr>
          <p:cNvPr id="8" name="Slide Number Placeholder 7">
            <a:extLst>
              <a:ext uri="{FF2B5EF4-FFF2-40B4-BE49-F238E27FC236}">
                <a16:creationId xmlns:a16="http://schemas.microsoft.com/office/drawing/2014/main" id="{D2A18538-81E2-4F00-BA84-3C9F8A64B919}"/>
              </a:ext>
            </a:extLst>
          </p:cNvPr>
          <p:cNvSpPr>
            <a:spLocks noGrp="1"/>
          </p:cNvSpPr>
          <p:nvPr>
            <p:ph type="sldNum" sz="quarter" idx="31"/>
          </p:nvPr>
        </p:nvSpPr>
        <p:spPr/>
        <p:txBody>
          <a:bodyPr/>
          <a:lstStyle/>
          <a:p>
            <a:r>
              <a:rPr lang="en-GB"/>
              <a:t>Page </a:t>
            </a:r>
            <a:fld id="{5251F420-7306-4E7C-A79E-F31A38F7D392}" type="slidenum">
              <a:rPr lang="en-GB" smtClean="0"/>
              <a:pPr/>
              <a:t>‹#›</a:t>
            </a:fld>
            <a:endParaRPr lang="en-GB" dirty="0"/>
          </a:p>
        </p:txBody>
      </p:sp>
      <p:sp>
        <p:nvSpPr>
          <p:cNvPr id="2" name="Title 1"/>
          <p:cNvSpPr>
            <a:spLocks noGrp="1"/>
          </p:cNvSpPr>
          <p:nvPr>
            <p:ph type="title"/>
          </p:nvPr>
        </p:nvSpPr>
        <p:spPr>
          <a:xfrm>
            <a:off x="360045" y="2503593"/>
            <a:ext cx="3717652" cy="1325563"/>
          </a:xfrm>
        </p:spPr>
        <p:txBody>
          <a:bodyPr/>
          <a:lstStyle>
            <a:lvl1pPr>
              <a:defRPr sz="4501"/>
            </a:lvl1pPr>
          </a:lstStyle>
          <a:p>
            <a:r>
              <a:rPr lang="en-US" noProof="0"/>
              <a:t>Click to edit Master title style</a:t>
            </a:r>
            <a:endParaRPr lang="en-GB" noProof="0" dirty="0"/>
          </a:p>
        </p:txBody>
      </p:sp>
      <p:sp>
        <p:nvSpPr>
          <p:cNvPr id="3" name="Text Placeholder 2">
            <a:extLst>
              <a:ext uri="{FF2B5EF4-FFF2-40B4-BE49-F238E27FC236}">
                <a16:creationId xmlns:a16="http://schemas.microsoft.com/office/drawing/2014/main" id="{49E40B9F-ECB7-4387-A58C-0A496B930AD5}"/>
              </a:ext>
            </a:extLst>
          </p:cNvPr>
          <p:cNvSpPr>
            <a:spLocks noGrp="1"/>
          </p:cNvSpPr>
          <p:nvPr>
            <p:ph type="body" sz="quarter" idx="23" hasCustomPrompt="1"/>
          </p:nvPr>
        </p:nvSpPr>
        <p:spPr>
          <a:xfrm>
            <a:off x="4736716" y="881598"/>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en-GB" noProof="0"/>
              <a:t>Point A</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19" name="Text Placeholder 2">
            <a:extLst>
              <a:ext uri="{FF2B5EF4-FFF2-40B4-BE49-F238E27FC236}">
                <a16:creationId xmlns:a16="http://schemas.microsoft.com/office/drawing/2014/main" id="{36E426CF-9990-43F5-BE14-226088D8A7BB}"/>
              </a:ext>
            </a:extLst>
          </p:cNvPr>
          <p:cNvSpPr>
            <a:spLocks noGrp="1"/>
          </p:cNvSpPr>
          <p:nvPr>
            <p:ph type="body" sz="quarter" idx="27" hasCustomPrompt="1"/>
          </p:nvPr>
        </p:nvSpPr>
        <p:spPr>
          <a:xfrm>
            <a:off x="8413844" y="881597"/>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en-GB" noProof="0"/>
              <a:t>Point B</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20" name="Text Placeholder 2">
            <a:extLst>
              <a:ext uri="{FF2B5EF4-FFF2-40B4-BE49-F238E27FC236}">
                <a16:creationId xmlns:a16="http://schemas.microsoft.com/office/drawing/2014/main" id="{B679225E-A5E2-4DC8-9837-7BCA23C8E409}"/>
              </a:ext>
            </a:extLst>
          </p:cNvPr>
          <p:cNvSpPr>
            <a:spLocks noGrp="1"/>
          </p:cNvSpPr>
          <p:nvPr>
            <p:ph type="body" sz="quarter" idx="28" hasCustomPrompt="1"/>
          </p:nvPr>
        </p:nvSpPr>
        <p:spPr>
          <a:xfrm>
            <a:off x="4736715" y="2527399"/>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en-GB" noProof="0"/>
              <a:t>Point C</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15" name="Text Placeholder 2">
            <a:extLst>
              <a:ext uri="{FF2B5EF4-FFF2-40B4-BE49-F238E27FC236}">
                <a16:creationId xmlns:a16="http://schemas.microsoft.com/office/drawing/2014/main" id="{2A833A43-18E3-4392-918C-09F8E26D369D}"/>
              </a:ext>
            </a:extLst>
          </p:cNvPr>
          <p:cNvSpPr>
            <a:spLocks noGrp="1"/>
          </p:cNvSpPr>
          <p:nvPr>
            <p:ph type="body" sz="quarter" idx="24" hasCustomPrompt="1"/>
          </p:nvPr>
        </p:nvSpPr>
        <p:spPr>
          <a:xfrm>
            <a:off x="8413843" y="2527399"/>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en-GB" noProof="0"/>
              <a:t>Point D</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16" name="Text Placeholder 2">
            <a:extLst>
              <a:ext uri="{FF2B5EF4-FFF2-40B4-BE49-F238E27FC236}">
                <a16:creationId xmlns:a16="http://schemas.microsoft.com/office/drawing/2014/main" id="{C23B8277-88D5-4007-B32D-B587FB6C14E8}"/>
              </a:ext>
            </a:extLst>
          </p:cNvPr>
          <p:cNvSpPr>
            <a:spLocks noGrp="1"/>
          </p:cNvSpPr>
          <p:nvPr>
            <p:ph type="body" sz="quarter" idx="25" hasCustomPrompt="1"/>
          </p:nvPr>
        </p:nvSpPr>
        <p:spPr>
          <a:xfrm>
            <a:off x="4736715" y="4173201"/>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en-GB" noProof="0"/>
              <a:t>Point E</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17" name="Text Placeholder 2">
            <a:extLst>
              <a:ext uri="{FF2B5EF4-FFF2-40B4-BE49-F238E27FC236}">
                <a16:creationId xmlns:a16="http://schemas.microsoft.com/office/drawing/2014/main" id="{2366E2B9-433F-4D84-9677-520FBB3E32B3}"/>
              </a:ext>
            </a:extLst>
          </p:cNvPr>
          <p:cNvSpPr>
            <a:spLocks noGrp="1"/>
          </p:cNvSpPr>
          <p:nvPr>
            <p:ph type="body" sz="quarter" idx="26" hasCustomPrompt="1"/>
          </p:nvPr>
        </p:nvSpPr>
        <p:spPr>
          <a:xfrm>
            <a:off x="8413845" y="4173201"/>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en-GB" noProof="0"/>
              <a:t>Point F</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Tree>
    <p:extLst>
      <p:ext uri="{BB962C8B-B14F-4D97-AF65-F5344CB8AC3E}">
        <p14:creationId xmlns:p14="http://schemas.microsoft.com/office/powerpoint/2010/main" val="3172626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hapter page">
    <p:bg>
      <p:bgPr>
        <a:solidFill>
          <a:schemeClr val="accent2"/>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DBCC00A-19CF-41BF-8147-46CE1C6A77C6}"/>
              </a:ext>
            </a:extLst>
          </p:cNvPr>
          <p:cNvSpPr>
            <a:spLocks noGrp="1"/>
          </p:cNvSpPr>
          <p:nvPr>
            <p:ph type="pic" sz="quarter" idx="14" hasCustomPrompt="1"/>
          </p:nvPr>
        </p:nvSpPr>
        <p:spPr>
          <a:xfrm>
            <a:off x="0" y="0"/>
            <a:ext cx="12191999" cy="6858000"/>
          </a:xfrm>
          <a:prstGeom prst="rect">
            <a:avLst/>
          </a:prstGeom>
        </p:spPr>
        <p:txBody>
          <a:bodyPr lIns="0" tIns="0" rIns="0" bIns="0"/>
          <a:lstStyle>
            <a:lvl1pPr>
              <a:buNone/>
              <a:defRPr/>
            </a:lvl1pPr>
          </a:lstStyle>
          <a:p>
            <a:pPr marL="125438" marR="0" lvl="0" indent="-125438" algn="l" defTabSz="914446" rtl="0" eaLnBrk="1" fontAlgn="auto" latinLnBrk="0" hangingPunct="1">
              <a:lnSpc>
                <a:spcPct val="100000"/>
              </a:lnSpc>
              <a:spcBef>
                <a:spcPts val="1150"/>
              </a:spcBef>
              <a:spcAft>
                <a:spcPts val="0"/>
              </a:spcAft>
              <a:buClrTx/>
              <a:buSzTx/>
              <a:buFont typeface="Arial" panose="020B0604020202020204" pitchFamily="34" charset="0"/>
              <a:buNone/>
              <a:tabLst/>
              <a:defRPr/>
            </a:pPr>
            <a:r>
              <a:rPr lang="en-GB"/>
              <a:t>Click insert – Picture – this device– to add or change the picture</a:t>
            </a:r>
            <a:endParaRPr lang="en-GB" dirty="0"/>
          </a:p>
        </p:txBody>
      </p:sp>
      <p:sp>
        <p:nvSpPr>
          <p:cNvPr id="5" name="Footer Placeholder 4">
            <a:extLst>
              <a:ext uri="{FF2B5EF4-FFF2-40B4-BE49-F238E27FC236}">
                <a16:creationId xmlns:a16="http://schemas.microsoft.com/office/drawing/2014/main" id="{97A56754-BC1F-4AFB-8AED-B7CF1564DFA2}"/>
              </a:ext>
            </a:extLst>
          </p:cNvPr>
          <p:cNvSpPr>
            <a:spLocks noGrp="1"/>
          </p:cNvSpPr>
          <p:nvPr>
            <p:ph type="ftr" sz="quarter" idx="17"/>
          </p:nvPr>
        </p:nvSpPr>
        <p:spPr/>
        <p:txBody>
          <a:bodyPr/>
          <a:lstStyle/>
          <a:p>
            <a:r>
              <a:rPr lang="en-GB"/>
              <a:t>m.e.bathen@fys.uio.no</a:t>
            </a:r>
            <a:endParaRPr lang="en-GB" dirty="0"/>
          </a:p>
        </p:txBody>
      </p:sp>
      <p:sp>
        <p:nvSpPr>
          <p:cNvPr id="17" name="Slide Number Placeholder 16">
            <a:extLst>
              <a:ext uri="{FF2B5EF4-FFF2-40B4-BE49-F238E27FC236}">
                <a16:creationId xmlns:a16="http://schemas.microsoft.com/office/drawing/2014/main" id="{C5A29817-1D23-4F45-B57C-D72EAB63959B}"/>
              </a:ext>
            </a:extLst>
          </p:cNvPr>
          <p:cNvSpPr>
            <a:spLocks noGrp="1"/>
          </p:cNvSpPr>
          <p:nvPr>
            <p:ph type="sldNum" sz="quarter" idx="18"/>
          </p:nvPr>
        </p:nvSpPr>
        <p:spPr/>
        <p:txBody>
          <a:bodyPr/>
          <a:lstStyle/>
          <a:p>
            <a:r>
              <a:rPr lang="en-GB"/>
              <a:t>Page </a:t>
            </a:r>
            <a:fld id="{5251F420-7306-4E7C-A79E-F31A38F7D392}" type="slidenum">
              <a:rPr lang="en-GB" smtClean="0"/>
              <a:pPr/>
              <a:t>‹#›</a:t>
            </a:fld>
            <a:endParaRPr lang="en-GB" dirty="0"/>
          </a:p>
        </p:txBody>
      </p:sp>
      <p:sp>
        <p:nvSpPr>
          <p:cNvPr id="9" name="addin_colorlist" hidden="1">
            <a:extLst>
              <a:ext uri="{FF2B5EF4-FFF2-40B4-BE49-F238E27FC236}">
                <a16:creationId xmlns:a16="http://schemas.microsoft.com/office/drawing/2014/main" id="{F6C04A44-E476-4A49-B738-EE2D47D4BAD9}"/>
              </a:ext>
            </a:extLst>
          </p:cNvPr>
          <p:cNvSpPr/>
          <p:nvPr userDrawn="1"/>
        </p:nvSpPr>
        <p:spPr>
          <a:xfrm>
            <a:off x="0" y="-1442711"/>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sid1, sid2, sid3, sid4</a:t>
            </a:r>
            <a:endParaRPr lang="en-GB" dirty="0"/>
          </a:p>
        </p:txBody>
      </p:sp>
      <p:sp>
        <p:nvSpPr>
          <p:cNvPr id="10" name="addin_colorbox" hidden="1">
            <a:extLst>
              <a:ext uri="{FF2B5EF4-FFF2-40B4-BE49-F238E27FC236}">
                <a16:creationId xmlns:a16="http://schemas.microsoft.com/office/drawing/2014/main" id="{27C08BAF-0936-474D-B97E-5B57BFE4B3DC}"/>
              </a:ext>
            </a:extLst>
          </p:cNvPr>
          <p:cNvSpPr/>
          <p:nvPr userDrawn="1"/>
        </p:nvSpPr>
        <p:spPr>
          <a:xfrm>
            <a:off x="4973338" y="-1442711"/>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addin_colorbox</a:t>
            </a:r>
            <a:endParaRPr lang="en-GB" dirty="0"/>
          </a:p>
        </p:txBody>
      </p:sp>
      <p:sp>
        <p:nvSpPr>
          <p:cNvPr id="11" name="addin_title" hidden="1">
            <a:extLst>
              <a:ext uri="{FF2B5EF4-FFF2-40B4-BE49-F238E27FC236}">
                <a16:creationId xmlns:a16="http://schemas.microsoft.com/office/drawing/2014/main" id="{CD588095-EB6E-4EE9-A470-1FC6B276AA84}"/>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addin_title</a:t>
            </a:r>
            <a:endParaRPr lang="en-GB" dirty="0"/>
          </a:p>
        </p:txBody>
      </p:sp>
      <p:sp>
        <p:nvSpPr>
          <p:cNvPr id="12" name="addin_text" hidden="1">
            <a:extLst>
              <a:ext uri="{FF2B5EF4-FFF2-40B4-BE49-F238E27FC236}">
                <a16:creationId xmlns:a16="http://schemas.microsoft.com/office/drawing/2014/main" id="{01792D08-5194-467E-A9CB-E87CD6F0CF3C}"/>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addin_text</a:t>
            </a:r>
            <a:endParaRPr lang="en-GB" dirty="0"/>
          </a:p>
        </p:txBody>
      </p:sp>
      <p:sp>
        <p:nvSpPr>
          <p:cNvPr id="14" name="addin_image" hidden="1">
            <a:extLst>
              <a:ext uri="{FF2B5EF4-FFF2-40B4-BE49-F238E27FC236}">
                <a16:creationId xmlns:a16="http://schemas.microsoft.com/office/drawing/2014/main" id="{7E0FF7D7-FC31-4FA1-B98D-9F5E73E0ED06}"/>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addin_image</a:t>
            </a:r>
            <a:endParaRPr lang="en-GB" dirty="0"/>
          </a:p>
        </p:txBody>
      </p:sp>
      <p:sp>
        <p:nvSpPr>
          <p:cNvPr id="15" name="addin_background" hidden="1">
            <a:extLst>
              <a:ext uri="{FF2B5EF4-FFF2-40B4-BE49-F238E27FC236}">
                <a16:creationId xmlns:a16="http://schemas.microsoft.com/office/drawing/2014/main" id="{D73E79DB-AFAF-477A-B39A-3600CE59C832}"/>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kern="1200">
                <a:solidFill>
                  <a:schemeClr val="lt1"/>
                </a:solidFill>
                <a:latin typeface="+mn-lt"/>
                <a:ea typeface="+mn-ea"/>
                <a:cs typeface="+mn-cs"/>
              </a:rPr>
              <a:t>addin_background</a:t>
            </a:r>
            <a:endParaRPr lang="en-GB" dirty="0"/>
          </a:p>
        </p:txBody>
      </p:sp>
      <p:sp>
        <p:nvSpPr>
          <p:cNvPr id="16" name="addin_logo" hidden="1">
            <a:extLst>
              <a:ext uri="{FF2B5EF4-FFF2-40B4-BE49-F238E27FC236}">
                <a16:creationId xmlns:a16="http://schemas.microsoft.com/office/drawing/2014/main" id="{6D0ECAE0-D83D-477F-8858-4811F35FC31D}"/>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addin_logo</a:t>
            </a:r>
            <a:endParaRPr lang="en-GB" dirty="0"/>
          </a:p>
        </p:txBody>
      </p:sp>
      <p:sp>
        <p:nvSpPr>
          <p:cNvPr id="18" name="Text Placeholder 20" descr="Logo university of oslo">
            <a:extLst>
              <a:ext uri="{FF2B5EF4-FFF2-40B4-BE49-F238E27FC236}">
                <a16:creationId xmlns:a16="http://schemas.microsoft.com/office/drawing/2014/main" id="{78331A89-C566-4692-9795-947C86498A5C}"/>
              </a:ext>
            </a:extLst>
          </p:cNvPr>
          <p:cNvSpPr>
            <a:spLocks noGrp="1"/>
          </p:cNvSpPr>
          <p:nvPr>
            <p:ph type="body" sz="quarter" idx="16" hasCustomPrompt="1"/>
          </p:nvPr>
        </p:nvSpPr>
        <p:spPr>
          <a:xfrm>
            <a:off x="381001" y="6280142"/>
            <a:ext cx="767518" cy="202980"/>
          </a:xfrm>
          <a:blipFill>
            <a:blip r:embed="rId2">
              <a:extLst>
                <a:ext uri="{96DAC541-7B7A-43D3-8B79-37D633B846F1}">
                  <asvg:svgBlip xmlns:asvg="http://schemas.microsoft.com/office/drawing/2016/SVG/main" xmlns="" r:embed="rId3"/>
                </a:ext>
              </a:extLst>
            </a:blip>
            <a:stretch>
              <a:fillRect/>
            </a:stretch>
          </a:blipFill>
        </p:spPr>
        <p:txBody>
          <a:bodyPr/>
          <a:lstStyle>
            <a:lvl1pPr marL="0" indent="0">
              <a:buNone/>
              <a:defRPr/>
            </a:lvl1pPr>
          </a:lstStyle>
          <a:p>
            <a:pPr lvl="0"/>
            <a:r>
              <a:rPr lang="en-GB"/>
              <a:t> </a:t>
            </a:r>
            <a:endParaRPr lang="en-GB" dirty="0"/>
          </a:p>
        </p:txBody>
      </p:sp>
      <p:sp>
        <p:nvSpPr>
          <p:cNvPr id="6" name="Title 1">
            <a:extLst>
              <a:ext uri="{FF2B5EF4-FFF2-40B4-BE49-F238E27FC236}">
                <a16:creationId xmlns:a16="http://schemas.microsoft.com/office/drawing/2014/main" id="{87DF5643-8F24-4F16-9356-F129900A4A27}"/>
              </a:ext>
            </a:extLst>
          </p:cNvPr>
          <p:cNvSpPr>
            <a:spLocks noGrp="1"/>
          </p:cNvSpPr>
          <p:nvPr>
            <p:ph type="ctrTitle"/>
          </p:nvPr>
        </p:nvSpPr>
        <p:spPr>
          <a:xfrm>
            <a:off x="1524000" y="3151019"/>
            <a:ext cx="9144000" cy="1878763"/>
          </a:xfrm>
        </p:spPr>
        <p:txBody>
          <a:bodyPr wrap="none" anchor="t"/>
          <a:lstStyle>
            <a:lvl1pPr algn="ctr">
              <a:defRPr sz="4501">
                <a:highlight>
                  <a:srgbClr val="FFFFFF"/>
                </a:highlight>
              </a:defRPr>
            </a:lvl1pPr>
          </a:lstStyle>
          <a:p>
            <a:r>
              <a:rPr lang="en-US" noProof="0"/>
              <a:t>Click to edit Master title style</a:t>
            </a:r>
            <a:endParaRPr lang="en-GB" noProof="0" dirty="0"/>
          </a:p>
        </p:txBody>
      </p:sp>
      <p:sp>
        <p:nvSpPr>
          <p:cNvPr id="7" name="Subtitle 2">
            <a:extLst>
              <a:ext uri="{FF2B5EF4-FFF2-40B4-BE49-F238E27FC236}">
                <a16:creationId xmlns:a16="http://schemas.microsoft.com/office/drawing/2014/main" id="{545301A6-9B63-4AF8-9A67-C362499DE552}"/>
              </a:ext>
            </a:extLst>
          </p:cNvPr>
          <p:cNvSpPr>
            <a:spLocks noGrp="1"/>
          </p:cNvSpPr>
          <p:nvPr>
            <p:ph type="subTitle" idx="1"/>
          </p:nvPr>
        </p:nvSpPr>
        <p:spPr>
          <a:xfrm>
            <a:off x="1524000" y="1144304"/>
            <a:ext cx="9144000" cy="1655762"/>
          </a:xfrm>
        </p:spPr>
        <p:txBody>
          <a:bodyPr wrap="none" bIns="0" anchor="b"/>
          <a:lstStyle>
            <a:lvl1pPr marL="0" indent="0" algn="ctr">
              <a:buNone/>
              <a:defRPr sz="1750">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noProof="0"/>
              <a:t>Click to edit Master subtitle style</a:t>
            </a:r>
            <a:endParaRPr lang="en-GB" noProof="0" dirty="0"/>
          </a:p>
        </p:txBody>
      </p:sp>
    </p:spTree>
    <p:extLst>
      <p:ext uri="{BB962C8B-B14F-4D97-AF65-F5344CB8AC3E}">
        <p14:creationId xmlns:p14="http://schemas.microsoft.com/office/powerpoint/2010/main" val="13586852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6"/>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10FAE04-E853-4650-A24D-5F754E1D5AE2}"/>
              </a:ext>
            </a:extLst>
          </p:cNvPr>
          <p:cNvSpPr>
            <a:spLocks noGrp="1"/>
          </p:cNvSpPr>
          <p:nvPr>
            <p:ph type="pic" sz="quarter" idx="14" hasCustomPrompt="1"/>
          </p:nvPr>
        </p:nvSpPr>
        <p:spPr>
          <a:xfrm>
            <a:off x="0" y="0"/>
            <a:ext cx="12191999" cy="6858000"/>
          </a:xfrm>
          <a:prstGeom prst="rect">
            <a:avLst/>
          </a:prstGeom>
          <a:solidFill>
            <a:schemeClr val="accent6"/>
          </a:solidFill>
        </p:spPr>
        <p:txBody>
          <a:bodyPr lIns="0" tIns="0" rIns="0" bIns="0"/>
          <a:lstStyle>
            <a:lvl1pPr>
              <a:buNone/>
              <a:defRPr>
                <a:solidFill>
                  <a:schemeClr val="bg1"/>
                </a:solidFill>
              </a:defRPr>
            </a:lvl1pPr>
          </a:lstStyle>
          <a:p>
            <a:pPr marL="125438" marR="0" lvl="0" indent="-125438" algn="l" defTabSz="914446" rtl="0" eaLnBrk="1" fontAlgn="auto" latinLnBrk="0" hangingPunct="1">
              <a:lnSpc>
                <a:spcPct val="100000"/>
              </a:lnSpc>
              <a:spcBef>
                <a:spcPts val="1150"/>
              </a:spcBef>
              <a:spcAft>
                <a:spcPts val="0"/>
              </a:spcAft>
              <a:buClrTx/>
              <a:buSzTx/>
              <a:buFont typeface="Arial" panose="020B0604020202020204" pitchFamily="34" charset="0"/>
              <a:buNone/>
              <a:tabLst/>
              <a:defRPr/>
            </a:pPr>
            <a:r>
              <a:rPr lang="en-GB"/>
              <a:t>Click insert – Picture – this device– to add or change the picture</a:t>
            </a:r>
          </a:p>
          <a:p>
            <a:endParaRPr lang="en-GB" dirty="0"/>
          </a:p>
        </p:txBody>
      </p:sp>
      <p:sp>
        <p:nvSpPr>
          <p:cNvPr id="21" name="Text Placeholder 20" descr="Logo university of oslo">
            <a:extLst>
              <a:ext uri="{FF2B5EF4-FFF2-40B4-BE49-F238E27FC236}">
                <a16:creationId xmlns:a16="http://schemas.microsoft.com/office/drawing/2014/main" id="{3A7958F3-5218-4366-80FC-02B2FD0D92BF}"/>
              </a:ext>
            </a:extLst>
          </p:cNvPr>
          <p:cNvSpPr>
            <a:spLocks noGrp="1"/>
          </p:cNvSpPr>
          <p:nvPr>
            <p:ph type="body" sz="quarter" idx="16" hasCustomPrompt="1"/>
          </p:nvPr>
        </p:nvSpPr>
        <p:spPr>
          <a:xfrm>
            <a:off x="381001" y="6280142"/>
            <a:ext cx="767518" cy="202980"/>
          </a:xfrm>
          <a:blipFill>
            <a:blip r:embed="rId2">
              <a:extLst>
                <a:ext uri="{96DAC541-7B7A-43D3-8B79-37D633B846F1}">
                  <asvg:svgBlip xmlns:asvg="http://schemas.microsoft.com/office/drawing/2016/SVG/main" xmlns="" r:embed="rId3"/>
                </a:ext>
              </a:extLst>
            </a:blip>
            <a:stretch>
              <a:fillRect/>
            </a:stretch>
          </a:blipFill>
        </p:spPr>
        <p:txBody>
          <a:bodyPr/>
          <a:lstStyle>
            <a:lvl1pPr marL="0" indent="0">
              <a:buNone/>
              <a:defRPr/>
            </a:lvl1pPr>
          </a:lstStyle>
          <a:p>
            <a:pPr lvl="0"/>
            <a:r>
              <a:rPr lang="en-GB"/>
              <a:t> </a:t>
            </a:r>
            <a:endParaRPr lang="en-GB" dirty="0"/>
          </a:p>
        </p:txBody>
      </p:sp>
      <p:sp>
        <p:nvSpPr>
          <p:cNvPr id="4" name="addin_colorlist" hidden="1">
            <a:extLst>
              <a:ext uri="{FF2B5EF4-FFF2-40B4-BE49-F238E27FC236}">
                <a16:creationId xmlns:a16="http://schemas.microsoft.com/office/drawing/2014/main" id="{3688BA85-E873-4370-B3DC-1DB3D6805327}"/>
              </a:ext>
            </a:extLst>
          </p:cNvPr>
          <p:cNvSpPr/>
          <p:nvPr userDrawn="1"/>
        </p:nvSpPr>
        <p:spPr>
          <a:xfrm>
            <a:off x="2430935"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sitk1, sitk2, sitk3</a:t>
            </a:r>
            <a:endParaRPr lang="en-GB" dirty="0"/>
          </a:p>
        </p:txBody>
      </p:sp>
      <p:sp>
        <p:nvSpPr>
          <p:cNvPr id="5" name="addin_colorbox" hidden="1">
            <a:extLst>
              <a:ext uri="{FF2B5EF4-FFF2-40B4-BE49-F238E27FC236}">
                <a16:creationId xmlns:a16="http://schemas.microsoft.com/office/drawing/2014/main" id="{01750E1E-149D-4737-BB50-E180FD96210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addin_colorbox</a:t>
            </a:r>
            <a:endParaRPr lang="en-GB" dirty="0"/>
          </a:p>
        </p:txBody>
      </p:sp>
      <p:sp>
        <p:nvSpPr>
          <p:cNvPr id="6" name="addin_title" hidden="1">
            <a:extLst>
              <a:ext uri="{FF2B5EF4-FFF2-40B4-BE49-F238E27FC236}">
                <a16:creationId xmlns:a16="http://schemas.microsoft.com/office/drawing/2014/main" id="{8A95C1E6-41C2-4B63-A678-1197B885A271}"/>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addin_title</a:t>
            </a:r>
            <a:endParaRPr lang="en-GB" dirty="0"/>
          </a:p>
        </p:txBody>
      </p:sp>
      <p:sp>
        <p:nvSpPr>
          <p:cNvPr id="7" name="addin_text" hidden="1">
            <a:extLst>
              <a:ext uri="{FF2B5EF4-FFF2-40B4-BE49-F238E27FC236}">
                <a16:creationId xmlns:a16="http://schemas.microsoft.com/office/drawing/2014/main" id="{88900728-1D9A-4CFE-BD46-77F03BBF6825}"/>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addin_text</a:t>
            </a:r>
            <a:endParaRPr lang="en-GB" dirty="0"/>
          </a:p>
        </p:txBody>
      </p:sp>
      <p:sp>
        <p:nvSpPr>
          <p:cNvPr id="8" name="addin_image" hidden="1">
            <a:extLst>
              <a:ext uri="{FF2B5EF4-FFF2-40B4-BE49-F238E27FC236}">
                <a16:creationId xmlns:a16="http://schemas.microsoft.com/office/drawing/2014/main" id="{71F63DE9-1A9D-416E-8BF1-5DDBAC2C3665}"/>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addin_image</a:t>
            </a:r>
            <a:endParaRPr lang="en-GB" dirty="0"/>
          </a:p>
        </p:txBody>
      </p:sp>
      <p:sp>
        <p:nvSpPr>
          <p:cNvPr id="9" name="addin_grouplist" hidden="1">
            <a:extLst>
              <a:ext uri="{FF2B5EF4-FFF2-40B4-BE49-F238E27FC236}">
                <a16:creationId xmlns:a16="http://schemas.microsoft.com/office/drawing/2014/main" id="{55453450-7C5E-47ED-8FB9-95BB5C190194}"/>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kern="1200">
                <a:solidFill>
                  <a:schemeClr val="lt1"/>
                </a:solidFill>
                <a:latin typeface="+mn-lt"/>
                <a:ea typeface="+mn-ea"/>
                <a:cs typeface="+mn-cs"/>
              </a:rPr>
              <a:t>SkiftBakgrunnGroup</a:t>
            </a:r>
            <a:endParaRPr lang="en-GB" dirty="0"/>
          </a:p>
        </p:txBody>
      </p:sp>
      <p:sp>
        <p:nvSpPr>
          <p:cNvPr id="10" name="addin_background" hidden="1">
            <a:extLst>
              <a:ext uri="{FF2B5EF4-FFF2-40B4-BE49-F238E27FC236}">
                <a16:creationId xmlns:a16="http://schemas.microsoft.com/office/drawing/2014/main" id="{19DE1B7D-2015-4D3D-81DA-BE1C0B884B8C}"/>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kern="1200">
                <a:solidFill>
                  <a:schemeClr val="lt1"/>
                </a:solidFill>
                <a:latin typeface="+mn-lt"/>
                <a:ea typeface="+mn-ea"/>
                <a:cs typeface="+mn-cs"/>
              </a:rPr>
              <a:t>Addin_background</a:t>
            </a:r>
            <a:endParaRPr lang="en-GB" dirty="0"/>
          </a:p>
        </p:txBody>
      </p:sp>
      <p:sp>
        <p:nvSpPr>
          <p:cNvPr id="12" name="addin_colorlist" hidden="1">
            <a:extLst>
              <a:ext uri="{FF2B5EF4-FFF2-40B4-BE49-F238E27FC236}">
                <a16:creationId xmlns:a16="http://schemas.microsoft.com/office/drawing/2014/main" id="{2DACBF1F-1831-46CB-8E94-DAC5CC4C8A53}"/>
              </a:ext>
            </a:extLst>
          </p:cNvPr>
          <p:cNvSpPr/>
          <p:nvPr userDrawn="1"/>
        </p:nvSpPr>
        <p:spPr>
          <a:xfrm>
            <a:off x="2583335"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sitk1, sitk2, sitk3</a:t>
            </a:r>
            <a:endParaRPr lang="en-GB" dirty="0"/>
          </a:p>
        </p:txBody>
      </p:sp>
      <p:sp>
        <p:nvSpPr>
          <p:cNvPr id="13" name="addin_colorbox" hidden="1">
            <a:extLst>
              <a:ext uri="{FF2B5EF4-FFF2-40B4-BE49-F238E27FC236}">
                <a16:creationId xmlns:a16="http://schemas.microsoft.com/office/drawing/2014/main" id="{08780C0B-BBD9-4BF7-B461-4D609C762B61}"/>
              </a:ext>
            </a:extLst>
          </p:cNvPr>
          <p:cNvSpPr/>
          <p:nvPr userDrawn="1"/>
        </p:nvSpPr>
        <p:spPr>
          <a:xfrm>
            <a:off x="501427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addin_colorbox</a:t>
            </a:r>
            <a:endParaRPr lang="en-GB" dirty="0"/>
          </a:p>
        </p:txBody>
      </p:sp>
      <p:sp>
        <p:nvSpPr>
          <p:cNvPr id="14" name="addin_title" hidden="1">
            <a:extLst>
              <a:ext uri="{FF2B5EF4-FFF2-40B4-BE49-F238E27FC236}">
                <a16:creationId xmlns:a16="http://schemas.microsoft.com/office/drawing/2014/main" id="{3E5FC6D0-29E6-4763-9016-B07C6C2F674E}"/>
              </a:ext>
            </a:extLst>
          </p:cNvPr>
          <p:cNvSpPr/>
          <p:nvPr userDrawn="1"/>
        </p:nvSpPr>
        <p:spPr>
          <a:xfrm>
            <a:off x="987614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addin_title</a:t>
            </a:r>
            <a:endParaRPr lang="en-GB" dirty="0"/>
          </a:p>
        </p:txBody>
      </p:sp>
      <p:sp>
        <p:nvSpPr>
          <p:cNvPr id="15" name="addin_text" hidden="1">
            <a:extLst>
              <a:ext uri="{FF2B5EF4-FFF2-40B4-BE49-F238E27FC236}">
                <a16:creationId xmlns:a16="http://schemas.microsoft.com/office/drawing/2014/main" id="{E5048523-44FB-402D-AF9A-189895D758AB}"/>
              </a:ext>
            </a:extLst>
          </p:cNvPr>
          <p:cNvSpPr/>
          <p:nvPr userDrawn="1"/>
        </p:nvSpPr>
        <p:spPr>
          <a:xfrm>
            <a:off x="1524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addin_text</a:t>
            </a:r>
            <a:endParaRPr lang="en-GB" dirty="0"/>
          </a:p>
        </p:txBody>
      </p:sp>
      <p:sp>
        <p:nvSpPr>
          <p:cNvPr id="16" name="addin_image" hidden="1">
            <a:extLst>
              <a:ext uri="{FF2B5EF4-FFF2-40B4-BE49-F238E27FC236}">
                <a16:creationId xmlns:a16="http://schemas.microsoft.com/office/drawing/2014/main" id="{4EBCC3D3-FB5E-4C44-BD2A-4765289129B6}"/>
              </a:ext>
            </a:extLst>
          </p:cNvPr>
          <p:cNvSpPr/>
          <p:nvPr userDrawn="1"/>
        </p:nvSpPr>
        <p:spPr>
          <a:xfrm>
            <a:off x="2657476"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addin_image</a:t>
            </a:r>
            <a:endParaRPr lang="en-GB" dirty="0"/>
          </a:p>
        </p:txBody>
      </p:sp>
      <p:sp>
        <p:nvSpPr>
          <p:cNvPr id="17" name="addin_grouplist" hidden="1">
            <a:extLst>
              <a:ext uri="{FF2B5EF4-FFF2-40B4-BE49-F238E27FC236}">
                <a16:creationId xmlns:a16="http://schemas.microsoft.com/office/drawing/2014/main" id="{A21182DD-62B1-48E3-8A1E-30E0E49F8581}"/>
              </a:ext>
            </a:extLst>
          </p:cNvPr>
          <p:cNvSpPr/>
          <p:nvPr userDrawn="1"/>
        </p:nvSpPr>
        <p:spPr>
          <a:xfrm>
            <a:off x="5125738"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kern="1200">
                <a:solidFill>
                  <a:schemeClr val="lt1"/>
                </a:solidFill>
                <a:latin typeface="+mn-lt"/>
                <a:ea typeface="+mn-ea"/>
                <a:cs typeface="+mn-cs"/>
              </a:rPr>
              <a:t>SkiftBakgrunnGroup</a:t>
            </a:r>
            <a:endParaRPr lang="en-GB" dirty="0"/>
          </a:p>
        </p:txBody>
      </p:sp>
      <p:sp>
        <p:nvSpPr>
          <p:cNvPr id="18" name="addin_background" hidden="1">
            <a:extLst>
              <a:ext uri="{FF2B5EF4-FFF2-40B4-BE49-F238E27FC236}">
                <a16:creationId xmlns:a16="http://schemas.microsoft.com/office/drawing/2014/main" id="{DA65AA7C-2435-43EC-9E54-A952934DE561}"/>
              </a:ext>
            </a:extLst>
          </p:cNvPr>
          <p:cNvSpPr/>
          <p:nvPr userDrawn="1"/>
        </p:nvSpPr>
        <p:spPr>
          <a:xfrm>
            <a:off x="75940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kern="1200">
                <a:solidFill>
                  <a:schemeClr val="lt1"/>
                </a:solidFill>
                <a:latin typeface="+mn-lt"/>
                <a:ea typeface="+mn-ea"/>
                <a:cs typeface="+mn-cs"/>
              </a:rPr>
              <a:t>Addin_background</a:t>
            </a:r>
            <a:endParaRPr lang="en-GB" dirty="0"/>
          </a:p>
        </p:txBody>
      </p:sp>
      <p:sp>
        <p:nvSpPr>
          <p:cNvPr id="2" name="Title 1"/>
          <p:cNvSpPr>
            <a:spLocks noGrp="1"/>
          </p:cNvSpPr>
          <p:nvPr>
            <p:ph type="ctrTitle" hasCustomPrompt="1"/>
          </p:nvPr>
        </p:nvSpPr>
        <p:spPr>
          <a:xfrm>
            <a:off x="1524000" y="2057638"/>
            <a:ext cx="9144000" cy="2733991"/>
          </a:xfrm>
        </p:spPr>
        <p:txBody>
          <a:bodyPr anchor="ctr"/>
          <a:lstStyle>
            <a:lvl1pPr algn="ctr">
              <a:lnSpc>
                <a:spcPct val="100000"/>
              </a:lnSpc>
              <a:defRPr sz="4501">
                <a:solidFill>
                  <a:schemeClr val="tx1"/>
                </a:solidFill>
                <a:highlight>
                  <a:srgbClr val="FFFFFF"/>
                </a:highlight>
              </a:defRPr>
            </a:lvl1pPr>
          </a:lstStyle>
          <a:p>
            <a:r>
              <a:rPr lang="en-GB" noProof="0"/>
              <a:t>Quote</a:t>
            </a:r>
            <a:endParaRPr lang="en-GB" noProof="0" dirty="0"/>
          </a:p>
        </p:txBody>
      </p:sp>
    </p:spTree>
    <p:extLst>
      <p:ext uri="{BB962C8B-B14F-4D97-AF65-F5344CB8AC3E}">
        <p14:creationId xmlns:p14="http://schemas.microsoft.com/office/powerpoint/2010/main" val="13314716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 textbox with subheadin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E47832A-C200-4F7E-AF3E-D40604841FC4}"/>
              </a:ext>
            </a:extLst>
          </p:cNvPr>
          <p:cNvSpPr>
            <a:spLocks noGrp="1"/>
          </p:cNvSpPr>
          <p:nvPr>
            <p:ph type="ftr" sz="quarter" idx="32"/>
          </p:nvPr>
        </p:nvSpPr>
        <p:spPr/>
        <p:txBody>
          <a:bodyPr/>
          <a:lstStyle/>
          <a:p>
            <a:r>
              <a:rPr lang="en-GB"/>
              <a:t>m.e.bathen@fys.uio.no</a:t>
            </a:r>
            <a:endParaRPr lang="en-GB" dirty="0"/>
          </a:p>
        </p:txBody>
      </p:sp>
      <p:sp>
        <p:nvSpPr>
          <p:cNvPr id="5" name="Slide Number Placeholder 4">
            <a:extLst>
              <a:ext uri="{FF2B5EF4-FFF2-40B4-BE49-F238E27FC236}">
                <a16:creationId xmlns:a16="http://schemas.microsoft.com/office/drawing/2014/main" id="{8B58FA56-4D7C-4979-BB98-B74CBD5F52E4}"/>
              </a:ext>
            </a:extLst>
          </p:cNvPr>
          <p:cNvSpPr>
            <a:spLocks noGrp="1"/>
          </p:cNvSpPr>
          <p:nvPr>
            <p:ph type="sldNum" sz="quarter" idx="33"/>
          </p:nvPr>
        </p:nvSpPr>
        <p:spPr/>
        <p:txBody>
          <a:bodyPr/>
          <a:lstStyle/>
          <a:p>
            <a:r>
              <a:rPr lang="en-GB"/>
              <a:t>Page </a:t>
            </a:r>
            <a:fld id="{5251F420-7306-4E7C-A79E-F31A38F7D392}" type="slidenum">
              <a:rPr lang="en-GB" smtClean="0"/>
              <a:pPr/>
              <a:t>‹#›</a:t>
            </a:fld>
            <a:endParaRPr lang="en-GB" dirty="0"/>
          </a:p>
        </p:txBody>
      </p:sp>
      <p:sp>
        <p:nvSpPr>
          <p:cNvPr id="10" name="addin_colorlist" hidden="1">
            <a:extLst>
              <a:ext uri="{FF2B5EF4-FFF2-40B4-BE49-F238E27FC236}">
                <a16:creationId xmlns:a16="http://schemas.microsoft.com/office/drawing/2014/main" id="{8B0F07D4-E137-450A-A399-427F7D47525A}"/>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kapforHvit, gronn, halv1, halv2, halv5, halv7</a:t>
            </a:r>
            <a:endParaRPr lang="en-GB" dirty="0"/>
          </a:p>
        </p:txBody>
      </p:sp>
      <p:sp>
        <p:nvSpPr>
          <p:cNvPr id="11" name="addin_colorbox" hidden="1">
            <a:extLst>
              <a:ext uri="{FF2B5EF4-FFF2-40B4-BE49-F238E27FC236}">
                <a16:creationId xmlns:a16="http://schemas.microsoft.com/office/drawing/2014/main" id="{9761E957-F0CF-4ED4-8E8C-AFE74B2607CC}"/>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addin_colorbox</a:t>
            </a:r>
            <a:endParaRPr lang="en-GB" dirty="0"/>
          </a:p>
        </p:txBody>
      </p:sp>
      <p:sp>
        <p:nvSpPr>
          <p:cNvPr id="12" name="addin_title" hidden="1">
            <a:extLst>
              <a:ext uri="{FF2B5EF4-FFF2-40B4-BE49-F238E27FC236}">
                <a16:creationId xmlns:a16="http://schemas.microsoft.com/office/drawing/2014/main" id="{9D120309-D0E9-4B2D-83AB-98B0994003A4}"/>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addin_title</a:t>
            </a:r>
            <a:endParaRPr lang="en-GB" dirty="0"/>
          </a:p>
        </p:txBody>
      </p:sp>
      <p:sp>
        <p:nvSpPr>
          <p:cNvPr id="13" name="addin_text" hidden="1">
            <a:extLst>
              <a:ext uri="{FF2B5EF4-FFF2-40B4-BE49-F238E27FC236}">
                <a16:creationId xmlns:a16="http://schemas.microsoft.com/office/drawing/2014/main" id="{2FE70167-8B95-4B7D-B4C2-8256CD84C131}"/>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addin_text</a:t>
            </a:r>
            <a:endParaRPr lang="en-GB" dirty="0"/>
          </a:p>
        </p:txBody>
      </p:sp>
      <p:sp>
        <p:nvSpPr>
          <p:cNvPr id="14" name="addin_image" hidden="1">
            <a:extLst>
              <a:ext uri="{FF2B5EF4-FFF2-40B4-BE49-F238E27FC236}">
                <a16:creationId xmlns:a16="http://schemas.microsoft.com/office/drawing/2014/main" id="{1D7ED362-5A13-4207-A4AC-51294178664A}"/>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addin_image</a:t>
            </a:r>
            <a:endParaRPr lang="en-GB" dirty="0"/>
          </a:p>
        </p:txBody>
      </p:sp>
      <p:sp>
        <p:nvSpPr>
          <p:cNvPr id="15" name="addin_grouplist" hidden="1">
            <a:extLst>
              <a:ext uri="{FF2B5EF4-FFF2-40B4-BE49-F238E27FC236}">
                <a16:creationId xmlns:a16="http://schemas.microsoft.com/office/drawing/2014/main" id="{029ACE22-851C-4C97-B1E3-EA848D59445A}"/>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kern="1200">
                <a:solidFill>
                  <a:schemeClr val="lt1"/>
                </a:solidFill>
                <a:latin typeface="+mn-lt"/>
                <a:ea typeface="+mn-ea"/>
                <a:cs typeface="+mn-cs"/>
              </a:rPr>
              <a:t>SkiftBakgrunnGroup</a:t>
            </a:r>
            <a:endParaRPr lang="en-GB" dirty="0"/>
          </a:p>
        </p:txBody>
      </p:sp>
      <p:sp>
        <p:nvSpPr>
          <p:cNvPr id="16" name="addin_logo" hidden="1">
            <a:extLst>
              <a:ext uri="{FF2B5EF4-FFF2-40B4-BE49-F238E27FC236}">
                <a16:creationId xmlns:a16="http://schemas.microsoft.com/office/drawing/2014/main" id="{EFB2C001-E71D-4B8A-BAF5-211DE2ADC30B}"/>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addin_logo</a:t>
            </a:r>
            <a:endParaRPr lang="en-GB" dirty="0"/>
          </a:p>
        </p:txBody>
      </p:sp>
      <p:sp>
        <p:nvSpPr>
          <p:cNvPr id="17" name="addin_fillplaceholders" hidden="1">
            <a:extLst>
              <a:ext uri="{FF2B5EF4-FFF2-40B4-BE49-F238E27FC236}">
                <a16:creationId xmlns:a16="http://schemas.microsoft.com/office/drawing/2014/main" id="{9DBF4DD5-759D-4A79-A2D4-EE39820097C1}"/>
              </a:ext>
            </a:extLst>
          </p:cNvPr>
          <p:cNvSpPr/>
          <p:nvPr userDrawn="1"/>
        </p:nvSpPr>
        <p:spPr>
          <a:xfrm>
            <a:off x="10049671" y="-867733"/>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addin_fillplaceholders</a:t>
            </a:r>
            <a:endParaRPr lang="en-GB" dirty="0"/>
          </a:p>
        </p:txBody>
      </p:sp>
      <p:sp>
        <p:nvSpPr>
          <p:cNvPr id="18" name="addin_background" hidden="1">
            <a:extLst>
              <a:ext uri="{FF2B5EF4-FFF2-40B4-BE49-F238E27FC236}">
                <a16:creationId xmlns:a16="http://schemas.microsoft.com/office/drawing/2014/main" id="{76F86FE6-0CB7-4301-BAD6-3B7985B4B9E1}"/>
              </a:ext>
            </a:extLst>
          </p:cNvPr>
          <p:cNvSpPr/>
          <p:nvPr userDrawn="1"/>
        </p:nvSpPr>
        <p:spPr>
          <a:xfrm>
            <a:off x="9723740" y="-83722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addin_background</a:t>
            </a:r>
            <a:endParaRPr lang="en-GB" dirty="0"/>
          </a:p>
        </p:txBody>
      </p:sp>
      <p:sp>
        <p:nvSpPr>
          <p:cNvPr id="7" name="Title 1">
            <a:extLst>
              <a:ext uri="{FF2B5EF4-FFF2-40B4-BE49-F238E27FC236}">
                <a16:creationId xmlns:a16="http://schemas.microsoft.com/office/drawing/2014/main" id="{B56CCB20-1FDA-476C-ABED-9935789F1B91}"/>
              </a:ext>
            </a:extLst>
          </p:cNvPr>
          <p:cNvSpPr>
            <a:spLocks noGrp="1"/>
          </p:cNvSpPr>
          <p:nvPr>
            <p:ph type="title"/>
          </p:nvPr>
        </p:nvSpPr>
        <p:spPr>
          <a:xfrm>
            <a:off x="360044" y="360045"/>
            <a:ext cx="11471910" cy="542658"/>
          </a:xfrm>
        </p:spPr>
        <p:txBody>
          <a:bodyPr/>
          <a:lstStyle>
            <a:lvl1pPr>
              <a:defRPr sz="3500"/>
            </a:lvl1pPr>
          </a:lstStyle>
          <a:p>
            <a:r>
              <a:rPr lang="en-US" noProof="0"/>
              <a:t>Click to edit Master title style</a:t>
            </a:r>
            <a:endParaRPr lang="en-GB" noProof="0" dirty="0"/>
          </a:p>
        </p:txBody>
      </p:sp>
      <p:sp>
        <p:nvSpPr>
          <p:cNvPr id="8" name="Subtitle 2">
            <a:extLst>
              <a:ext uri="{FF2B5EF4-FFF2-40B4-BE49-F238E27FC236}">
                <a16:creationId xmlns:a16="http://schemas.microsoft.com/office/drawing/2014/main" id="{9F5C773A-A4EB-4EF6-ADC2-2E8B749815D3}"/>
              </a:ext>
            </a:extLst>
          </p:cNvPr>
          <p:cNvSpPr>
            <a:spLocks noGrp="1"/>
          </p:cNvSpPr>
          <p:nvPr>
            <p:ph type="subTitle" idx="13"/>
          </p:nvPr>
        </p:nvSpPr>
        <p:spPr>
          <a:xfrm>
            <a:off x="360044" y="1082726"/>
            <a:ext cx="11471910"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GB" dirty="0"/>
          </a:p>
        </p:txBody>
      </p:sp>
      <p:sp>
        <p:nvSpPr>
          <p:cNvPr id="9" name="Content Placeholder 1">
            <a:extLst>
              <a:ext uri="{FF2B5EF4-FFF2-40B4-BE49-F238E27FC236}">
                <a16:creationId xmlns:a16="http://schemas.microsoft.com/office/drawing/2014/main" id="{AB95D2E9-734C-4FC0-B35A-0D937B2F7D06}"/>
              </a:ext>
            </a:extLst>
          </p:cNvPr>
          <p:cNvSpPr>
            <a:spLocks noGrp="1"/>
          </p:cNvSpPr>
          <p:nvPr>
            <p:ph sz="quarter" idx="34"/>
          </p:nvPr>
        </p:nvSpPr>
        <p:spPr>
          <a:xfrm>
            <a:off x="360044" y="1757499"/>
            <a:ext cx="11471910" cy="4301103"/>
          </a:xfrm>
          <a:prstGeom prst="rect">
            <a:avLst/>
          </a:prstGeom>
          <a:effectLst>
            <a:outerShdw blurRad="50800" dist="50800" dir="5400000" algn="ctr" rotWithShape="0">
              <a:srgbClr val="010000">
                <a:alpha val="0"/>
              </a:srgbClr>
            </a:outerShdw>
          </a:effectLst>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8545343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textboxes with subheadin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3AB79B2-2B36-4C4F-8B4A-5CE97327C93B}"/>
              </a:ext>
            </a:extLst>
          </p:cNvPr>
          <p:cNvSpPr>
            <a:spLocks noGrp="1"/>
          </p:cNvSpPr>
          <p:nvPr>
            <p:ph type="ftr" sz="quarter" idx="34"/>
          </p:nvPr>
        </p:nvSpPr>
        <p:spPr/>
        <p:txBody>
          <a:bodyPr/>
          <a:lstStyle/>
          <a:p>
            <a:r>
              <a:rPr lang="en-GB"/>
              <a:t>m.e.bathen@fys.uio.no</a:t>
            </a:r>
            <a:endParaRPr lang="en-GB" dirty="0"/>
          </a:p>
        </p:txBody>
      </p:sp>
      <p:sp>
        <p:nvSpPr>
          <p:cNvPr id="6" name="Slide Number Placeholder 5">
            <a:extLst>
              <a:ext uri="{FF2B5EF4-FFF2-40B4-BE49-F238E27FC236}">
                <a16:creationId xmlns:a16="http://schemas.microsoft.com/office/drawing/2014/main" id="{BF91AEDF-947D-4C51-A230-4B0365289C62}"/>
              </a:ext>
            </a:extLst>
          </p:cNvPr>
          <p:cNvSpPr>
            <a:spLocks noGrp="1"/>
          </p:cNvSpPr>
          <p:nvPr>
            <p:ph type="sldNum" sz="quarter" idx="35"/>
          </p:nvPr>
        </p:nvSpPr>
        <p:spPr/>
        <p:txBody>
          <a:bodyPr/>
          <a:lstStyle/>
          <a:p>
            <a:r>
              <a:rPr lang="en-GB"/>
              <a:t>Page </a:t>
            </a:r>
            <a:fld id="{5251F420-7306-4E7C-A79E-F31A38F7D392}" type="slidenum">
              <a:rPr lang="en-GB" smtClean="0"/>
              <a:pPr/>
              <a:t>‹#›</a:t>
            </a:fld>
            <a:endParaRPr lang="en-GB" dirty="0"/>
          </a:p>
        </p:txBody>
      </p:sp>
      <p:sp>
        <p:nvSpPr>
          <p:cNvPr id="9" name="addin_colorlist" hidden="1">
            <a:extLst>
              <a:ext uri="{FF2B5EF4-FFF2-40B4-BE49-F238E27FC236}">
                <a16:creationId xmlns:a16="http://schemas.microsoft.com/office/drawing/2014/main" id="{8EE8D69B-D05C-4140-B965-14257659E6CA}"/>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kapforHvit, gronn, halv1, halv2, halv5, halv7</a:t>
            </a:r>
            <a:endParaRPr lang="en-GB" dirty="0"/>
          </a:p>
        </p:txBody>
      </p:sp>
      <p:sp>
        <p:nvSpPr>
          <p:cNvPr id="14" name="addin_colorbox" hidden="1">
            <a:extLst>
              <a:ext uri="{FF2B5EF4-FFF2-40B4-BE49-F238E27FC236}">
                <a16:creationId xmlns:a16="http://schemas.microsoft.com/office/drawing/2014/main" id="{007ECC18-4A3A-4AA0-A5C4-003EA9FF12F4}"/>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addin_colorbox</a:t>
            </a:r>
            <a:endParaRPr lang="en-GB" dirty="0"/>
          </a:p>
        </p:txBody>
      </p:sp>
      <p:sp>
        <p:nvSpPr>
          <p:cNvPr id="16" name="addin_title" hidden="1">
            <a:extLst>
              <a:ext uri="{FF2B5EF4-FFF2-40B4-BE49-F238E27FC236}">
                <a16:creationId xmlns:a16="http://schemas.microsoft.com/office/drawing/2014/main" id="{B3B1CE5A-F857-45B3-A14A-C0B5E7F5BFDB}"/>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addin_title</a:t>
            </a:r>
            <a:endParaRPr lang="en-GB" dirty="0"/>
          </a:p>
        </p:txBody>
      </p:sp>
      <p:sp>
        <p:nvSpPr>
          <p:cNvPr id="17" name="addin_text" hidden="1">
            <a:extLst>
              <a:ext uri="{FF2B5EF4-FFF2-40B4-BE49-F238E27FC236}">
                <a16:creationId xmlns:a16="http://schemas.microsoft.com/office/drawing/2014/main" id="{F085CD2E-F309-4B1F-AA08-F52541024FCD}"/>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addin_text</a:t>
            </a:r>
            <a:endParaRPr lang="en-GB" dirty="0"/>
          </a:p>
        </p:txBody>
      </p:sp>
      <p:sp>
        <p:nvSpPr>
          <p:cNvPr id="18" name="addin_image" hidden="1">
            <a:extLst>
              <a:ext uri="{FF2B5EF4-FFF2-40B4-BE49-F238E27FC236}">
                <a16:creationId xmlns:a16="http://schemas.microsoft.com/office/drawing/2014/main" id="{0515C115-0F8F-470A-A056-D08CA9768950}"/>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addin_image</a:t>
            </a:r>
            <a:endParaRPr lang="en-GB" dirty="0"/>
          </a:p>
        </p:txBody>
      </p:sp>
      <p:sp>
        <p:nvSpPr>
          <p:cNvPr id="19" name="addin_grouplist" hidden="1">
            <a:extLst>
              <a:ext uri="{FF2B5EF4-FFF2-40B4-BE49-F238E27FC236}">
                <a16:creationId xmlns:a16="http://schemas.microsoft.com/office/drawing/2014/main" id="{B3D55F31-0565-4E8F-B604-665BF7DEB698}"/>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kern="1200">
                <a:solidFill>
                  <a:schemeClr val="lt1"/>
                </a:solidFill>
                <a:latin typeface="+mn-lt"/>
                <a:ea typeface="+mn-ea"/>
                <a:cs typeface="+mn-cs"/>
              </a:rPr>
              <a:t>SkiftBakgrunnGroup</a:t>
            </a:r>
            <a:endParaRPr lang="en-GB" dirty="0"/>
          </a:p>
        </p:txBody>
      </p:sp>
      <p:sp>
        <p:nvSpPr>
          <p:cNvPr id="20" name="addin_logo" hidden="1">
            <a:extLst>
              <a:ext uri="{FF2B5EF4-FFF2-40B4-BE49-F238E27FC236}">
                <a16:creationId xmlns:a16="http://schemas.microsoft.com/office/drawing/2014/main" id="{8E21DA72-C57D-45FD-BBC8-1D03B1910EC1}"/>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addin_logo</a:t>
            </a:r>
            <a:endParaRPr lang="en-GB" dirty="0"/>
          </a:p>
        </p:txBody>
      </p:sp>
      <p:sp>
        <p:nvSpPr>
          <p:cNvPr id="21" name="addin_fillplaceholders" hidden="1">
            <a:extLst>
              <a:ext uri="{FF2B5EF4-FFF2-40B4-BE49-F238E27FC236}">
                <a16:creationId xmlns:a16="http://schemas.microsoft.com/office/drawing/2014/main" id="{AED6A724-C27D-4094-A0A5-85EE3334AE13}"/>
              </a:ext>
            </a:extLst>
          </p:cNvPr>
          <p:cNvSpPr/>
          <p:nvPr userDrawn="1"/>
        </p:nvSpPr>
        <p:spPr>
          <a:xfrm>
            <a:off x="10049671" y="-867733"/>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addin_fillplaceholders</a:t>
            </a:r>
            <a:endParaRPr lang="en-GB" dirty="0"/>
          </a:p>
        </p:txBody>
      </p:sp>
      <p:sp>
        <p:nvSpPr>
          <p:cNvPr id="22" name="addin_background" hidden="1">
            <a:extLst>
              <a:ext uri="{FF2B5EF4-FFF2-40B4-BE49-F238E27FC236}">
                <a16:creationId xmlns:a16="http://schemas.microsoft.com/office/drawing/2014/main" id="{C15D4562-DF9B-4FA5-8EAD-3426A0687580}"/>
              </a:ext>
            </a:extLst>
          </p:cNvPr>
          <p:cNvSpPr/>
          <p:nvPr userDrawn="1"/>
        </p:nvSpPr>
        <p:spPr>
          <a:xfrm>
            <a:off x="9723740" y="-83722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addin_background</a:t>
            </a:r>
            <a:endParaRPr lang="en-GB" dirty="0"/>
          </a:p>
        </p:txBody>
      </p:sp>
      <p:sp>
        <p:nvSpPr>
          <p:cNvPr id="11" name="Title 1">
            <a:extLst>
              <a:ext uri="{FF2B5EF4-FFF2-40B4-BE49-F238E27FC236}">
                <a16:creationId xmlns:a16="http://schemas.microsoft.com/office/drawing/2014/main" id="{5AFFF291-2AA0-4BB4-9048-55C0673B937C}"/>
              </a:ext>
            </a:extLst>
          </p:cNvPr>
          <p:cNvSpPr>
            <a:spLocks noGrp="1"/>
          </p:cNvSpPr>
          <p:nvPr>
            <p:ph type="title"/>
          </p:nvPr>
        </p:nvSpPr>
        <p:spPr>
          <a:xfrm>
            <a:off x="360044" y="360045"/>
            <a:ext cx="11471910" cy="542658"/>
          </a:xfrm>
        </p:spPr>
        <p:txBody>
          <a:bodyPr/>
          <a:lstStyle>
            <a:lvl1pPr>
              <a:defRPr sz="3500"/>
            </a:lvl1pPr>
          </a:lstStyle>
          <a:p>
            <a:r>
              <a:rPr lang="en-US" noProof="0"/>
              <a:t>Click to edit Master title style</a:t>
            </a:r>
            <a:endParaRPr lang="en-GB" noProof="0" dirty="0"/>
          </a:p>
        </p:txBody>
      </p:sp>
      <p:sp>
        <p:nvSpPr>
          <p:cNvPr id="12" name="Subtitle 2">
            <a:extLst>
              <a:ext uri="{FF2B5EF4-FFF2-40B4-BE49-F238E27FC236}">
                <a16:creationId xmlns:a16="http://schemas.microsoft.com/office/drawing/2014/main" id="{72F09F39-CF72-463A-942D-EA0823F8FBD9}"/>
              </a:ext>
            </a:extLst>
          </p:cNvPr>
          <p:cNvSpPr>
            <a:spLocks noGrp="1"/>
          </p:cNvSpPr>
          <p:nvPr>
            <p:ph type="subTitle" idx="13"/>
          </p:nvPr>
        </p:nvSpPr>
        <p:spPr>
          <a:xfrm>
            <a:off x="360045" y="1082726"/>
            <a:ext cx="5489213"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GB" dirty="0"/>
          </a:p>
        </p:txBody>
      </p:sp>
      <p:sp>
        <p:nvSpPr>
          <p:cNvPr id="13" name="Content Placeholder 1">
            <a:extLst>
              <a:ext uri="{FF2B5EF4-FFF2-40B4-BE49-F238E27FC236}">
                <a16:creationId xmlns:a16="http://schemas.microsoft.com/office/drawing/2014/main" id="{F3CCC1C9-35ED-4803-A97A-49AF55FD04E5}"/>
              </a:ext>
            </a:extLst>
          </p:cNvPr>
          <p:cNvSpPr>
            <a:spLocks noGrp="1"/>
          </p:cNvSpPr>
          <p:nvPr>
            <p:ph sz="quarter" idx="36"/>
          </p:nvPr>
        </p:nvSpPr>
        <p:spPr>
          <a:xfrm>
            <a:off x="360046" y="1757499"/>
            <a:ext cx="5489213" cy="4301103"/>
          </a:xfrm>
          <a:prstGeom prst="rect">
            <a:avLst/>
          </a:prstGeom>
          <a:effectLst>
            <a:outerShdw blurRad="50800" dist="50800" dir="5400000" algn="ctr" rotWithShape="0">
              <a:srgbClr val="010000">
                <a:alpha val="0"/>
              </a:srgbClr>
            </a:outerShdw>
          </a:effectLst>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2">
            <a:extLst>
              <a:ext uri="{FF2B5EF4-FFF2-40B4-BE49-F238E27FC236}">
                <a16:creationId xmlns:a16="http://schemas.microsoft.com/office/drawing/2014/main" id="{D87D0F46-E821-4168-ADA3-054EFE572AFA}"/>
              </a:ext>
            </a:extLst>
          </p:cNvPr>
          <p:cNvSpPr>
            <a:spLocks noGrp="1"/>
          </p:cNvSpPr>
          <p:nvPr>
            <p:ph type="body" sz="quarter" idx="32"/>
          </p:nvPr>
        </p:nvSpPr>
        <p:spPr>
          <a:xfrm>
            <a:off x="6342741" y="1082726"/>
            <a:ext cx="5489213" cy="494749"/>
          </a:xfrm>
        </p:spPr>
        <p:txBody>
          <a:bodyPr/>
          <a:lstStyle>
            <a:lvl1pPr marL="0" indent="0">
              <a:buNone/>
              <a:defRPr lang="en-US" sz="1800" kern="1200" dirty="0">
                <a:solidFill>
                  <a:schemeClr val="tx1"/>
                </a:solidFill>
                <a:latin typeface="+mn-lt"/>
                <a:ea typeface="+mn-ea"/>
                <a:cs typeface="+mn-cs"/>
              </a:defRPr>
            </a:lvl1pPr>
          </a:lstStyle>
          <a:p>
            <a:pPr lvl="0"/>
            <a:r>
              <a:rPr lang="en-US"/>
              <a:t>Edit Master text styles</a:t>
            </a:r>
          </a:p>
        </p:txBody>
      </p:sp>
      <p:sp>
        <p:nvSpPr>
          <p:cNvPr id="15" name="Content Placeholder 3">
            <a:extLst>
              <a:ext uri="{FF2B5EF4-FFF2-40B4-BE49-F238E27FC236}">
                <a16:creationId xmlns:a16="http://schemas.microsoft.com/office/drawing/2014/main" id="{89E9264E-B34A-4045-8D48-7A5F1E1711F3}"/>
              </a:ext>
            </a:extLst>
          </p:cNvPr>
          <p:cNvSpPr>
            <a:spLocks noGrp="1"/>
          </p:cNvSpPr>
          <p:nvPr>
            <p:ph sz="quarter" idx="37"/>
          </p:nvPr>
        </p:nvSpPr>
        <p:spPr>
          <a:xfrm>
            <a:off x="6342742" y="1757499"/>
            <a:ext cx="5489213" cy="4301395"/>
          </a:xfrm>
          <a:prstGeom prst="rect">
            <a:avLst/>
          </a:prstGeom>
          <a:effectLst>
            <a:outerShdw blurRad="50800" dist="50800" dir="5400000" algn="ctr" rotWithShape="0">
              <a:srgbClr val="010000">
                <a:alpha val="0"/>
              </a:srgbClr>
            </a:outerShdw>
          </a:effectLst>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7586307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right">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B8FC538-4B47-4FE9-9556-278912EBB00C}"/>
              </a:ext>
            </a:extLst>
          </p:cNvPr>
          <p:cNvSpPr>
            <a:spLocks noGrp="1"/>
          </p:cNvSpPr>
          <p:nvPr>
            <p:ph type="ftr" sz="quarter" idx="31"/>
          </p:nvPr>
        </p:nvSpPr>
        <p:spPr/>
        <p:txBody>
          <a:bodyPr/>
          <a:lstStyle/>
          <a:p>
            <a:r>
              <a:rPr lang="en-GB"/>
              <a:t>m.e.bathen@fys.uio.no</a:t>
            </a:r>
            <a:endParaRPr lang="en-GB" dirty="0"/>
          </a:p>
        </p:txBody>
      </p:sp>
      <p:sp>
        <p:nvSpPr>
          <p:cNvPr id="5" name="Slide Number Placeholder 4">
            <a:extLst>
              <a:ext uri="{FF2B5EF4-FFF2-40B4-BE49-F238E27FC236}">
                <a16:creationId xmlns:a16="http://schemas.microsoft.com/office/drawing/2014/main" id="{EB44E285-6038-4E35-AA24-93DE34576334}"/>
              </a:ext>
            </a:extLst>
          </p:cNvPr>
          <p:cNvSpPr>
            <a:spLocks noGrp="1"/>
          </p:cNvSpPr>
          <p:nvPr>
            <p:ph type="sldNum" sz="quarter" idx="32"/>
          </p:nvPr>
        </p:nvSpPr>
        <p:spPr/>
        <p:txBody>
          <a:bodyPr/>
          <a:lstStyle/>
          <a:p>
            <a:r>
              <a:rPr lang="en-GB"/>
              <a:t>Page </a:t>
            </a:r>
            <a:fld id="{5251F420-7306-4E7C-A79E-F31A38F7D392}" type="slidenum">
              <a:rPr lang="en-GB" smtClean="0"/>
              <a:pPr/>
              <a:t>‹#›</a:t>
            </a:fld>
            <a:endParaRPr lang="en-GB" dirty="0"/>
          </a:p>
        </p:txBody>
      </p:sp>
      <p:sp>
        <p:nvSpPr>
          <p:cNvPr id="9" name="addin_colorlist" hidden="1">
            <a:extLst>
              <a:ext uri="{FF2B5EF4-FFF2-40B4-BE49-F238E27FC236}">
                <a16:creationId xmlns:a16="http://schemas.microsoft.com/office/drawing/2014/main" id="{B4155695-BE1A-4664-B8FB-8C5921CB632D}"/>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kapforHvit, gronn, halv1, halv2, halv5, halv7</a:t>
            </a:r>
            <a:endParaRPr lang="en-GB" dirty="0"/>
          </a:p>
        </p:txBody>
      </p:sp>
      <p:sp>
        <p:nvSpPr>
          <p:cNvPr id="10" name="addin_colorbox" hidden="1">
            <a:extLst>
              <a:ext uri="{FF2B5EF4-FFF2-40B4-BE49-F238E27FC236}">
                <a16:creationId xmlns:a16="http://schemas.microsoft.com/office/drawing/2014/main" id="{F8539A85-8CFB-401E-AB18-0E54E8B5D60A}"/>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addin_colorbox</a:t>
            </a:r>
            <a:endParaRPr lang="en-GB" dirty="0"/>
          </a:p>
        </p:txBody>
      </p:sp>
      <p:sp>
        <p:nvSpPr>
          <p:cNvPr id="16" name="addin_title" hidden="1">
            <a:extLst>
              <a:ext uri="{FF2B5EF4-FFF2-40B4-BE49-F238E27FC236}">
                <a16:creationId xmlns:a16="http://schemas.microsoft.com/office/drawing/2014/main" id="{26363B7C-B488-4C5C-84D1-9FAF14DC8F17}"/>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addin_title</a:t>
            </a:r>
            <a:endParaRPr lang="en-GB" dirty="0"/>
          </a:p>
        </p:txBody>
      </p:sp>
      <p:sp>
        <p:nvSpPr>
          <p:cNvPr id="17" name="addin_text" hidden="1">
            <a:extLst>
              <a:ext uri="{FF2B5EF4-FFF2-40B4-BE49-F238E27FC236}">
                <a16:creationId xmlns:a16="http://schemas.microsoft.com/office/drawing/2014/main" id="{42BE0AE4-A597-4F4E-92DC-BFA0770F4BAE}"/>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addin_text</a:t>
            </a:r>
            <a:endParaRPr lang="en-GB" dirty="0"/>
          </a:p>
        </p:txBody>
      </p:sp>
      <p:sp>
        <p:nvSpPr>
          <p:cNvPr id="18" name="addin_image" hidden="1">
            <a:extLst>
              <a:ext uri="{FF2B5EF4-FFF2-40B4-BE49-F238E27FC236}">
                <a16:creationId xmlns:a16="http://schemas.microsoft.com/office/drawing/2014/main" id="{B6F58BDF-8AEE-4955-BBF4-E9E5266EC509}"/>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addin_image</a:t>
            </a:r>
            <a:endParaRPr lang="en-GB" dirty="0"/>
          </a:p>
        </p:txBody>
      </p:sp>
      <p:sp>
        <p:nvSpPr>
          <p:cNvPr id="19" name="addin_grouplist" hidden="1">
            <a:extLst>
              <a:ext uri="{FF2B5EF4-FFF2-40B4-BE49-F238E27FC236}">
                <a16:creationId xmlns:a16="http://schemas.microsoft.com/office/drawing/2014/main" id="{91D41CA0-DE09-4475-8FA3-0DC5087A81ED}"/>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kern="1200">
                <a:solidFill>
                  <a:schemeClr val="lt1"/>
                </a:solidFill>
                <a:latin typeface="+mn-lt"/>
                <a:ea typeface="+mn-ea"/>
                <a:cs typeface="+mn-cs"/>
              </a:rPr>
              <a:t>SkiftBakgrunnGroup</a:t>
            </a:r>
            <a:endParaRPr lang="en-GB" dirty="0"/>
          </a:p>
        </p:txBody>
      </p:sp>
      <p:sp>
        <p:nvSpPr>
          <p:cNvPr id="20" name="addin_logo" hidden="1">
            <a:extLst>
              <a:ext uri="{FF2B5EF4-FFF2-40B4-BE49-F238E27FC236}">
                <a16:creationId xmlns:a16="http://schemas.microsoft.com/office/drawing/2014/main" id="{C2A355A4-7A15-4FE3-A009-271311DC7ED4}"/>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addin_logo</a:t>
            </a:r>
            <a:endParaRPr lang="en-GB" dirty="0"/>
          </a:p>
        </p:txBody>
      </p:sp>
      <p:sp>
        <p:nvSpPr>
          <p:cNvPr id="21" name="addin_fillplaceholders" hidden="1">
            <a:extLst>
              <a:ext uri="{FF2B5EF4-FFF2-40B4-BE49-F238E27FC236}">
                <a16:creationId xmlns:a16="http://schemas.microsoft.com/office/drawing/2014/main" id="{F57E1C2F-1B8B-46B7-8303-D4E7B5270EC0}"/>
              </a:ext>
            </a:extLst>
          </p:cNvPr>
          <p:cNvSpPr/>
          <p:nvPr userDrawn="1"/>
        </p:nvSpPr>
        <p:spPr>
          <a:xfrm>
            <a:off x="10049671" y="-867733"/>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addin_fillplaceholders</a:t>
            </a:r>
            <a:endParaRPr lang="en-GB" dirty="0"/>
          </a:p>
        </p:txBody>
      </p:sp>
      <p:sp>
        <p:nvSpPr>
          <p:cNvPr id="22" name="addin_background" hidden="1">
            <a:extLst>
              <a:ext uri="{FF2B5EF4-FFF2-40B4-BE49-F238E27FC236}">
                <a16:creationId xmlns:a16="http://schemas.microsoft.com/office/drawing/2014/main" id="{21383FF9-2710-4025-8692-531BB56134A5}"/>
              </a:ext>
            </a:extLst>
          </p:cNvPr>
          <p:cNvSpPr/>
          <p:nvPr userDrawn="1"/>
        </p:nvSpPr>
        <p:spPr>
          <a:xfrm>
            <a:off x="9723740" y="-83722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addin_background</a:t>
            </a:r>
            <a:endParaRPr lang="en-GB" dirty="0"/>
          </a:p>
        </p:txBody>
      </p:sp>
      <p:sp>
        <p:nvSpPr>
          <p:cNvPr id="13" name="Title 1">
            <a:extLst>
              <a:ext uri="{FF2B5EF4-FFF2-40B4-BE49-F238E27FC236}">
                <a16:creationId xmlns:a16="http://schemas.microsoft.com/office/drawing/2014/main" id="{77321C4D-3F4F-41B3-B0DB-1803EADBE491}"/>
              </a:ext>
            </a:extLst>
          </p:cNvPr>
          <p:cNvSpPr>
            <a:spLocks noGrp="1"/>
          </p:cNvSpPr>
          <p:nvPr>
            <p:ph type="title"/>
          </p:nvPr>
        </p:nvSpPr>
        <p:spPr>
          <a:xfrm>
            <a:off x="360044" y="360045"/>
            <a:ext cx="5489214" cy="542658"/>
          </a:xfrm>
        </p:spPr>
        <p:txBody>
          <a:bodyPr/>
          <a:lstStyle>
            <a:lvl1pPr>
              <a:defRPr sz="3500"/>
            </a:lvl1pPr>
          </a:lstStyle>
          <a:p>
            <a:r>
              <a:rPr lang="en-US" noProof="0"/>
              <a:t>Click to edit Master title style</a:t>
            </a:r>
            <a:endParaRPr lang="en-GB" noProof="0" dirty="0"/>
          </a:p>
        </p:txBody>
      </p:sp>
      <p:sp>
        <p:nvSpPr>
          <p:cNvPr id="14" name="Subtitle 2">
            <a:extLst>
              <a:ext uri="{FF2B5EF4-FFF2-40B4-BE49-F238E27FC236}">
                <a16:creationId xmlns:a16="http://schemas.microsoft.com/office/drawing/2014/main" id="{1E05A797-AB0A-4E2F-BA34-4BB630E90D97}"/>
              </a:ext>
            </a:extLst>
          </p:cNvPr>
          <p:cNvSpPr>
            <a:spLocks noGrp="1"/>
          </p:cNvSpPr>
          <p:nvPr>
            <p:ph type="subTitle" idx="13"/>
          </p:nvPr>
        </p:nvSpPr>
        <p:spPr>
          <a:xfrm>
            <a:off x="360044" y="1082726"/>
            <a:ext cx="5489214"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GB" dirty="0"/>
          </a:p>
        </p:txBody>
      </p:sp>
      <p:sp>
        <p:nvSpPr>
          <p:cNvPr id="15" name="Content Placeholder 1">
            <a:extLst>
              <a:ext uri="{FF2B5EF4-FFF2-40B4-BE49-F238E27FC236}">
                <a16:creationId xmlns:a16="http://schemas.microsoft.com/office/drawing/2014/main" id="{2A58449D-8760-4F98-B6A9-97544C90A202}"/>
              </a:ext>
            </a:extLst>
          </p:cNvPr>
          <p:cNvSpPr>
            <a:spLocks noGrp="1"/>
          </p:cNvSpPr>
          <p:nvPr>
            <p:ph sz="quarter" idx="34"/>
          </p:nvPr>
        </p:nvSpPr>
        <p:spPr>
          <a:xfrm>
            <a:off x="360044" y="1757499"/>
            <a:ext cx="5489214" cy="4301103"/>
          </a:xfrm>
          <a:prstGeom prst="rect">
            <a:avLst/>
          </a:prstGeom>
          <a:effectLst>
            <a:outerShdw blurRad="50800" dist="50800" dir="5400000" algn="ctr" rotWithShape="0">
              <a:srgbClr val="010000">
                <a:alpha val="0"/>
              </a:srgbClr>
            </a:outerShdw>
          </a:effectLst>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Picture Placeholder 4">
            <a:extLst>
              <a:ext uri="{FF2B5EF4-FFF2-40B4-BE49-F238E27FC236}">
                <a16:creationId xmlns:a16="http://schemas.microsoft.com/office/drawing/2014/main" id="{2F165FD8-671C-4A21-A7A4-BB747E67E1AC}"/>
              </a:ext>
            </a:extLst>
          </p:cNvPr>
          <p:cNvSpPr>
            <a:spLocks noGrp="1"/>
          </p:cNvSpPr>
          <p:nvPr>
            <p:ph type="pic" sz="quarter" idx="27"/>
          </p:nvPr>
        </p:nvSpPr>
        <p:spPr>
          <a:xfrm>
            <a:off x="7679219" y="360045"/>
            <a:ext cx="4152735" cy="5325998"/>
          </a:xfrm>
          <a:noFill/>
        </p:spPr>
        <p:txBody>
          <a:bodyPr/>
          <a:lstStyle>
            <a:lvl1pPr>
              <a:buNone/>
              <a:defRPr/>
            </a:lvl1pPr>
          </a:lstStyle>
          <a:p>
            <a:r>
              <a:rPr lang="en-US"/>
              <a:t>Click icon to add picture</a:t>
            </a:r>
            <a:endParaRPr lang="en-GB" dirty="0"/>
          </a:p>
        </p:txBody>
      </p:sp>
      <p:sp>
        <p:nvSpPr>
          <p:cNvPr id="12" name="Text Placeholder 12">
            <a:extLst>
              <a:ext uri="{FF2B5EF4-FFF2-40B4-BE49-F238E27FC236}">
                <a16:creationId xmlns:a16="http://schemas.microsoft.com/office/drawing/2014/main" id="{3B075339-ABA2-422D-A371-326F845B7746}"/>
              </a:ext>
            </a:extLst>
          </p:cNvPr>
          <p:cNvSpPr>
            <a:spLocks noGrp="1"/>
          </p:cNvSpPr>
          <p:nvPr>
            <p:ph type="body" sz="quarter" idx="33" hasCustomPrompt="1"/>
          </p:nvPr>
        </p:nvSpPr>
        <p:spPr>
          <a:xfrm>
            <a:off x="7679218" y="5870278"/>
            <a:ext cx="4152735" cy="182608"/>
          </a:xfrm>
        </p:spPr>
        <p:txBody>
          <a:bodyPr/>
          <a:lstStyle>
            <a:lvl1pPr marL="0" indent="0" algn="r">
              <a:buNone/>
              <a:defRPr sz="750">
                <a:solidFill>
                  <a:srgbClr val="524B48"/>
                </a:solidFill>
              </a:defRPr>
            </a:lvl1pPr>
          </a:lstStyle>
          <a:p>
            <a:pPr marL="0" marR="0" lvl="0" indent="0" algn="r" defTabSz="914446" rtl="0" eaLnBrk="1" fontAlgn="auto" latinLnBrk="0" hangingPunct="1">
              <a:lnSpc>
                <a:spcPct val="100000"/>
              </a:lnSpc>
              <a:spcBef>
                <a:spcPts val="1150"/>
              </a:spcBef>
              <a:spcAft>
                <a:spcPts val="0"/>
              </a:spcAft>
              <a:buClrTx/>
              <a:buSzTx/>
              <a:buFont typeface="Arial" panose="020B0604020202020204" pitchFamily="34" charset="0"/>
              <a:buNone/>
              <a:tabLst/>
              <a:defRPr/>
            </a:pPr>
            <a:r>
              <a:rPr lang="en-GB"/>
              <a:t>Photo credit / Caption</a:t>
            </a:r>
            <a:endParaRPr lang="en-GB" dirty="0"/>
          </a:p>
        </p:txBody>
      </p:sp>
    </p:spTree>
    <p:extLst>
      <p:ext uri="{BB962C8B-B14F-4D97-AF65-F5344CB8AC3E}">
        <p14:creationId xmlns:p14="http://schemas.microsoft.com/office/powerpoint/2010/main" val="9239370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3F5C8A5-7299-4154-B01A-CDF5B7332751}"/>
              </a:ext>
            </a:extLst>
          </p:cNvPr>
          <p:cNvSpPr>
            <a:spLocks noGrp="1"/>
          </p:cNvSpPr>
          <p:nvPr>
            <p:ph type="ftr" sz="quarter" idx="29"/>
          </p:nvPr>
        </p:nvSpPr>
        <p:spPr/>
        <p:txBody>
          <a:bodyPr/>
          <a:lstStyle/>
          <a:p>
            <a:r>
              <a:rPr lang="en-GB"/>
              <a:t>m.e.bathen@fys.uio.no</a:t>
            </a:r>
            <a:endParaRPr lang="en-GB" dirty="0"/>
          </a:p>
        </p:txBody>
      </p:sp>
      <p:sp>
        <p:nvSpPr>
          <p:cNvPr id="5" name="Slide Number Placeholder 4">
            <a:extLst>
              <a:ext uri="{FF2B5EF4-FFF2-40B4-BE49-F238E27FC236}">
                <a16:creationId xmlns:a16="http://schemas.microsoft.com/office/drawing/2014/main" id="{CEE2439D-D17B-475A-8193-F8109FACE968}"/>
              </a:ext>
            </a:extLst>
          </p:cNvPr>
          <p:cNvSpPr>
            <a:spLocks noGrp="1"/>
          </p:cNvSpPr>
          <p:nvPr>
            <p:ph type="sldNum" sz="quarter" idx="30"/>
          </p:nvPr>
        </p:nvSpPr>
        <p:spPr/>
        <p:txBody>
          <a:bodyPr/>
          <a:lstStyle/>
          <a:p>
            <a:r>
              <a:rPr lang="en-GB"/>
              <a:t>Page </a:t>
            </a:r>
            <a:fld id="{5251F420-7306-4E7C-A79E-F31A38F7D392}" type="slidenum">
              <a:rPr lang="en-GB" smtClean="0"/>
              <a:pPr/>
              <a:t>‹#›</a:t>
            </a:fld>
            <a:endParaRPr lang="en-GB" dirty="0"/>
          </a:p>
        </p:txBody>
      </p:sp>
      <p:sp>
        <p:nvSpPr>
          <p:cNvPr id="6" name="addin_colorlist" hidden="1">
            <a:extLst>
              <a:ext uri="{FF2B5EF4-FFF2-40B4-BE49-F238E27FC236}">
                <a16:creationId xmlns:a16="http://schemas.microsoft.com/office/drawing/2014/main" id="{0194971C-0329-4F52-8335-282FE14C8DE7}"/>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kapforHvit, gronn, halv1, halv2, halv5, halv7</a:t>
            </a:r>
            <a:endParaRPr lang="en-GB" dirty="0"/>
          </a:p>
        </p:txBody>
      </p:sp>
      <p:sp>
        <p:nvSpPr>
          <p:cNvPr id="9" name="addin_colorbox" hidden="1">
            <a:extLst>
              <a:ext uri="{FF2B5EF4-FFF2-40B4-BE49-F238E27FC236}">
                <a16:creationId xmlns:a16="http://schemas.microsoft.com/office/drawing/2014/main" id="{0CFF11A1-F543-4194-835D-404A10DF3055}"/>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addin_colorbox</a:t>
            </a:r>
            <a:endParaRPr lang="en-GB" dirty="0"/>
          </a:p>
        </p:txBody>
      </p:sp>
      <p:sp>
        <p:nvSpPr>
          <p:cNvPr id="10" name="addin_title" hidden="1">
            <a:extLst>
              <a:ext uri="{FF2B5EF4-FFF2-40B4-BE49-F238E27FC236}">
                <a16:creationId xmlns:a16="http://schemas.microsoft.com/office/drawing/2014/main" id="{9B1CC51A-7AE5-4FA2-AA87-F4982FC5E88B}"/>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addin_title</a:t>
            </a:r>
            <a:endParaRPr lang="en-GB" dirty="0"/>
          </a:p>
        </p:txBody>
      </p:sp>
      <p:sp>
        <p:nvSpPr>
          <p:cNvPr id="11" name="addin_text" hidden="1">
            <a:extLst>
              <a:ext uri="{FF2B5EF4-FFF2-40B4-BE49-F238E27FC236}">
                <a16:creationId xmlns:a16="http://schemas.microsoft.com/office/drawing/2014/main" id="{5A00BE4F-0A4C-496E-8375-3AA8A969733B}"/>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addin_text</a:t>
            </a:r>
            <a:endParaRPr lang="en-GB" dirty="0"/>
          </a:p>
        </p:txBody>
      </p:sp>
      <p:sp>
        <p:nvSpPr>
          <p:cNvPr id="12" name="addin_image" hidden="1">
            <a:extLst>
              <a:ext uri="{FF2B5EF4-FFF2-40B4-BE49-F238E27FC236}">
                <a16:creationId xmlns:a16="http://schemas.microsoft.com/office/drawing/2014/main" id="{D1A21879-80F1-4BB7-B3CD-95A5A77FC843}"/>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addin_image</a:t>
            </a:r>
            <a:endParaRPr lang="en-GB" dirty="0"/>
          </a:p>
        </p:txBody>
      </p:sp>
      <p:sp>
        <p:nvSpPr>
          <p:cNvPr id="13" name="addin_grouplist" hidden="1">
            <a:extLst>
              <a:ext uri="{FF2B5EF4-FFF2-40B4-BE49-F238E27FC236}">
                <a16:creationId xmlns:a16="http://schemas.microsoft.com/office/drawing/2014/main" id="{3925FC53-47C3-45AB-889B-342F12F5DCD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kern="1200">
                <a:solidFill>
                  <a:schemeClr val="lt1"/>
                </a:solidFill>
                <a:latin typeface="+mn-lt"/>
                <a:ea typeface="+mn-ea"/>
                <a:cs typeface="+mn-cs"/>
              </a:rPr>
              <a:t>SkiftBakgrunnGroup</a:t>
            </a:r>
            <a:endParaRPr lang="en-GB" dirty="0"/>
          </a:p>
        </p:txBody>
      </p:sp>
      <p:sp>
        <p:nvSpPr>
          <p:cNvPr id="14" name="addin_logo" hidden="1">
            <a:extLst>
              <a:ext uri="{FF2B5EF4-FFF2-40B4-BE49-F238E27FC236}">
                <a16:creationId xmlns:a16="http://schemas.microsoft.com/office/drawing/2014/main" id="{51D6CA62-BB69-4B46-84C8-0B2574DA4D55}"/>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addin_logo</a:t>
            </a:r>
            <a:endParaRPr lang="en-GB" dirty="0"/>
          </a:p>
        </p:txBody>
      </p:sp>
      <p:sp>
        <p:nvSpPr>
          <p:cNvPr id="15" name="addin_fillplaceholders" hidden="1">
            <a:extLst>
              <a:ext uri="{FF2B5EF4-FFF2-40B4-BE49-F238E27FC236}">
                <a16:creationId xmlns:a16="http://schemas.microsoft.com/office/drawing/2014/main" id="{E981E5EB-A2E9-44B7-A226-B1746865AE4E}"/>
              </a:ext>
            </a:extLst>
          </p:cNvPr>
          <p:cNvSpPr/>
          <p:nvPr userDrawn="1"/>
        </p:nvSpPr>
        <p:spPr>
          <a:xfrm>
            <a:off x="10049671" y="-867733"/>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addin_fillplaceholders</a:t>
            </a:r>
            <a:endParaRPr lang="en-GB" dirty="0"/>
          </a:p>
        </p:txBody>
      </p:sp>
      <p:sp>
        <p:nvSpPr>
          <p:cNvPr id="16" name="addin_background" hidden="1">
            <a:extLst>
              <a:ext uri="{FF2B5EF4-FFF2-40B4-BE49-F238E27FC236}">
                <a16:creationId xmlns:a16="http://schemas.microsoft.com/office/drawing/2014/main" id="{7AB90A2E-8D10-4FC7-AF89-61906FC55DA1}"/>
              </a:ext>
            </a:extLst>
          </p:cNvPr>
          <p:cNvSpPr/>
          <p:nvPr userDrawn="1"/>
        </p:nvSpPr>
        <p:spPr>
          <a:xfrm>
            <a:off x="9723740" y="-83722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addin_background</a:t>
            </a:r>
            <a:endParaRPr lang="en-GB" dirty="0"/>
          </a:p>
        </p:txBody>
      </p:sp>
      <p:sp>
        <p:nvSpPr>
          <p:cNvPr id="8" name="Title 1">
            <a:extLst>
              <a:ext uri="{FF2B5EF4-FFF2-40B4-BE49-F238E27FC236}">
                <a16:creationId xmlns:a16="http://schemas.microsoft.com/office/drawing/2014/main" id="{5FF71459-FADF-411C-A77D-557F5E53D356}"/>
              </a:ext>
            </a:extLst>
          </p:cNvPr>
          <p:cNvSpPr>
            <a:spLocks noGrp="1"/>
          </p:cNvSpPr>
          <p:nvPr>
            <p:ph type="title"/>
          </p:nvPr>
        </p:nvSpPr>
        <p:spPr>
          <a:xfrm>
            <a:off x="360044" y="360045"/>
            <a:ext cx="11471910" cy="542658"/>
          </a:xfrm>
        </p:spPr>
        <p:txBody>
          <a:bodyPr/>
          <a:lstStyle>
            <a:lvl1pPr>
              <a:defRPr sz="3500"/>
            </a:lvl1pPr>
          </a:lstStyle>
          <a:p>
            <a:r>
              <a:rPr lang="en-US" noProof="0"/>
              <a:t>Click to edit Master title style</a:t>
            </a:r>
            <a:endParaRPr lang="en-GB" noProof="0" dirty="0"/>
          </a:p>
        </p:txBody>
      </p:sp>
      <p:sp>
        <p:nvSpPr>
          <p:cNvPr id="7" name="Content Placeholder 1">
            <a:extLst>
              <a:ext uri="{FF2B5EF4-FFF2-40B4-BE49-F238E27FC236}">
                <a16:creationId xmlns:a16="http://schemas.microsoft.com/office/drawing/2014/main" id="{4D19BC37-2D11-4C65-B4AC-384D505352BE}"/>
              </a:ext>
            </a:extLst>
          </p:cNvPr>
          <p:cNvSpPr>
            <a:spLocks noGrp="1"/>
          </p:cNvSpPr>
          <p:nvPr>
            <p:ph sz="quarter" idx="28"/>
          </p:nvPr>
        </p:nvSpPr>
        <p:spPr>
          <a:xfrm>
            <a:off x="360044" y="1082726"/>
            <a:ext cx="11471910" cy="4817312"/>
          </a:xfrm>
          <a:prstGeom prst="rect">
            <a:avLst/>
          </a:prstGeom>
          <a:effectLst>
            <a:outerShdw blurRad="50800" dist="50800" dir="5400000" algn="ctr" rotWithShape="0">
              <a:srgbClr val="010000">
                <a:alpha val="0"/>
              </a:srgbClr>
            </a:outerShdw>
          </a:effectLst>
        </p:spPr>
        <p:txBody>
          <a:bodyPr lIns="0" tIns="0" rIns="0" bIns="0"/>
          <a:lstStyle>
            <a:lvl1pPr marL="125438" indent="-125438" algn="l">
              <a:lnSpc>
                <a:spcPct val="100000"/>
              </a:lnSpc>
              <a:spcBef>
                <a:spcPts val="1150"/>
              </a:spcBef>
              <a:spcAft>
                <a:spcPts val="0"/>
              </a:spcAft>
              <a:buClrTx/>
              <a:buFontTx/>
              <a:buNone/>
              <a:defRPr sz="2400" b="0" i="0" u="none" cap="none">
                <a:solidFill>
                  <a:srgbClr val="000000"/>
                </a:solidFill>
                <a:latin typeface="+mn-lt"/>
              </a:defRPr>
            </a:lvl1pPr>
          </a:lstStyle>
          <a:p>
            <a:pPr lvl="0"/>
            <a:r>
              <a:rPr lang="en-US"/>
              <a:t>Edit Master text styles</a:t>
            </a:r>
          </a:p>
        </p:txBody>
      </p:sp>
    </p:spTree>
    <p:extLst>
      <p:ext uri="{BB962C8B-B14F-4D97-AF65-F5344CB8AC3E}">
        <p14:creationId xmlns:p14="http://schemas.microsoft.com/office/powerpoint/2010/main" val="6474216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textboxes with ingress">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2259CDE-097F-4AD1-8202-1C8557143B77}"/>
              </a:ext>
            </a:extLst>
          </p:cNvPr>
          <p:cNvSpPr>
            <a:spLocks noGrp="1"/>
          </p:cNvSpPr>
          <p:nvPr>
            <p:ph type="ftr" sz="quarter" idx="39"/>
          </p:nvPr>
        </p:nvSpPr>
        <p:spPr/>
        <p:txBody>
          <a:bodyPr/>
          <a:lstStyle/>
          <a:p>
            <a:r>
              <a:rPr lang="en-GB"/>
              <a:t>m.e.bathen@fys.uio.no</a:t>
            </a:r>
            <a:endParaRPr lang="en-GB" dirty="0"/>
          </a:p>
        </p:txBody>
      </p:sp>
      <p:sp>
        <p:nvSpPr>
          <p:cNvPr id="5" name="Slide Number Placeholder 4">
            <a:extLst>
              <a:ext uri="{FF2B5EF4-FFF2-40B4-BE49-F238E27FC236}">
                <a16:creationId xmlns:a16="http://schemas.microsoft.com/office/drawing/2014/main" id="{79DB0D35-1F56-48D2-95A5-1514CE438CB5}"/>
              </a:ext>
            </a:extLst>
          </p:cNvPr>
          <p:cNvSpPr>
            <a:spLocks noGrp="1"/>
          </p:cNvSpPr>
          <p:nvPr>
            <p:ph type="sldNum" sz="quarter" idx="40"/>
          </p:nvPr>
        </p:nvSpPr>
        <p:spPr/>
        <p:txBody>
          <a:bodyPr/>
          <a:lstStyle/>
          <a:p>
            <a:r>
              <a:rPr lang="en-GB"/>
              <a:t>Page </a:t>
            </a:r>
            <a:fld id="{5251F420-7306-4E7C-A79E-F31A38F7D392}" type="slidenum">
              <a:rPr lang="en-GB" smtClean="0"/>
              <a:pPr/>
              <a:t>‹#›</a:t>
            </a:fld>
            <a:endParaRPr lang="en-GB" dirty="0"/>
          </a:p>
        </p:txBody>
      </p:sp>
      <p:sp>
        <p:nvSpPr>
          <p:cNvPr id="14" name="addin_colorlist" hidden="1">
            <a:extLst>
              <a:ext uri="{FF2B5EF4-FFF2-40B4-BE49-F238E27FC236}">
                <a16:creationId xmlns:a16="http://schemas.microsoft.com/office/drawing/2014/main" id="{32C8EE54-9B0D-4B79-9D82-A1E0F686962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kapforHvit, gronn, halv1, halv2, halv5, halv7</a:t>
            </a:r>
            <a:endParaRPr lang="en-GB" dirty="0"/>
          </a:p>
        </p:txBody>
      </p:sp>
      <p:sp>
        <p:nvSpPr>
          <p:cNvPr id="16" name="addin_colorbox" hidden="1">
            <a:extLst>
              <a:ext uri="{FF2B5EF4-FFF2-40B4-BE49-F238E27FC236}">
                <a16:creationId xmlns:a16="http://schemas.microsoft.com/office/drawing/2014/main" id="{B82D5ED9-CB3C-477F-8724-8DD96FD91E9C}"/>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addin_colorbox</a:t>
            </a:r>
            <a:endParaRPr lang="en-GB" dirty="0"/>
          </a:p>
        </p:txBody>
      </p:sp>
      <p:sp>
        <p:nvSpPr>
          <p:cNvPr id="18" name="addin_title" hidden="1">
            <a:extLst>
              <a:ext uri="{FF2B5EF4-FFF2-40B4-BE49-F238E27FC236}">
                <a16:creationId xmlns:a16="http://schemas.microsoft.com/office/drawing/2014/main" id="{300F6049-8EFD-46AE-8A84-54F26B4038C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addin_title</a:t>
            </a:r>
            <a:endParaRPr lang="en-GB" dirty="0"/>
          </a:p>
        </p:txBody>
      </p:sp>
      <p:sp>
        <p:nvSpPr>
          <p:cNvPr id="19" name="addin_text" hidden="1">
            <a:extLst>
              <a:ext uri="{FF2B5EF4-FFF2-40B4-BE49-F238E27FC236}">
                <a16:creationId xmlns:a16="http://schemas.microsoft.com/office/drawing/2014/main" id="{0522845B-C006-450E-89EB-08BB06B87828}"/>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addin_text</a:t>
            </a:r>
            <a:endParaRPr lang="en-GB" dirty="0"/>
          </a:p>
        </p:txBody>
      </p:sp>
      <p:sp>
        <p:nvSpPr>
          <p:cNvPr id="23" name="addin_image" hidden="1">
            <a:extLst>
              <a:ext uri="{FF2B5EF4-FFF2-40B4-BE49-F238E27FC236}">
                <a16:creationId xmlns:a16="http://schemas.microsoft.com/office/drawing/2014/main" id="{E89DA638-14D3-4166-A435-8095A5F31992}"/>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addin_image</a:t>
            </a:r>
            <a:endParaRPr lang="en-GB" dirty="0"/>
          </a:p>
        </p:txBody>
      </p:sp>
      <p:sp>
        <p:nvSpPr>
          <p:cNvPr id="24" name="addin_grouplist" hidden="1">
            <a:extLst>
              <a:ext uri="{FF2B5EF4-FFF2-40B4-BE49-F238E27FC236}">
                <a16:creationId xmlns:a16="http://schemas.microsoft.com/office/drawing/2014/main" id="{83A26315-8A6C-4548-9F83-EF45A03732FE}"/>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kern="1200">
                <a:solidFill>
                  <a:schemeClr val="lt1"/>
                </a:solidFill>
                <a:latin typeface="+mn-lt"/>
                <a:ea typeface="+mn-ea"/>
                <a:cs typeface="+mn-cs"/>
              </a:rPr>
              <a:t>SkiftBakgrunnGroup</a:t>
            </a:r>
            <a:endParaRPr lang="en-GB" dirty="0"/>
          </a:p>
        </p:txBody>
      </p:sp>
      <p:sp>
        <p:nvSpPr>
          <p:cNvPr id="25" name="addin_logo" hidden="1">
            <a:extLst>
              <a:ext uri="{FF2B5EF4-FFF2-40B4-BE49-F238E27FC236}">
                <a16:creationId xmlns:a16="http://schemas.microsoft.com/office/drawing/2014/main" id="{B5EC4DFB-B4AF-4B6C-8E54-4C52C11727C4}"/>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addin_logo</a:t>
            </a:r>
            <a:endParaRPr lang="en-GB" dirty="0"/>
          </a:p>
        </p:txBody>
      </p:sp>
      <p:sp>
        <p:nvSpPr>
          <p:cNvPr id="31" name="addin_fillplaceholders" hidden="1">
            <a:extLst>
              <a:ext uri="{FF2B5EF4-FFF2-40B4-BE49-F238E27FC236}">
                <a16:creationId xmlns:a16="http://schemas.microsoft.com/office/drawing/2014/main" id="{FDB0ED79-57BA-48A9-BB7E-62AF66AE973A}"/>
              </a:ext>
            </a:extLst>
          </p:cNvPr>
          <p:cNvSpPr/>
          <p:nvPr userDrawn="1"/>
        </p:nvSpPr>
        <p:spPr>
          <a:xfrm>
            <a:off x="10049671" y="-867733"/>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addin_fillplaceholders</a:t>
            </a:r>
            <a:endParaRPr lang="en-GB" dirty="0"/>
          </a:p>
        </p:txBody>
      </p:sp>
      <p:sp>
        <p:nvSpPr>
          <p:cNvPr id="32" name="addin_background" hidden="1">
            <a:extLst>
              <a:ext uri="{FF2B5EF4-FFF2-40B4-BE49-F238E27FC236}">
                <a16:creationId xmlns:a16="http://schemas.microsoft.com/office/drawing/2014/main" id="{C6DF99F2-4135-4EB0-96B1-7678770752BF}"/>
              </a:ext>
            </a:extLst>
          </p:cNvPr>
          <p:cNvSpPr/>
          <p:nvPr userDrawn="1"/>
        </p:nvSpPr>
        <p:spPr>
          <a:xfrm>
            <a:off x="9723740" y="-83722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addin_background</a:t>
            </a:r>
            <a:endParaRPr lang="en-GB" dirty="0"/>
          </a:p>
        </p:txBody>
      </p:sp>
      <p:sp>
        <p:nvSpPr>
          <p:cNvPr id="27" name="Title 1">
            <a:extLst>
              <a:ext uri="{FF2B5EF4-FFF2-40B4-BE49-F238E27FC236}">
                <a16:creationId xmlns:a16="http://schemas.microsoft.com/office/drawing/2014/main" id="{2D6B678E-A514-4695-B678-C0C18414DC15}"/>
              </a:ext>
            </a:extLst>
          </p:cNvPr>
          <p:cNvSpPr>
            <a:spLocks noGrp="1"/>
          </p:cNvSpPr>
          <p:nvPr>
            <p:ph type="title"/>
          </p:nvPr>
        </p:nvSpPr>
        <p:spPr>
          <a:xfrm>
            <a:off x="360044" y="360045"/>
            <a:ext cx="11471910" cy="542658"/>
          </a:xfrm>
        </p:spPr>
        <p:txBody>
          <a:bodyPr/>
          <a:lstStyle>
            <a:lvl1pPr>
              <a:defRPr sz="3500"/>
            </a:lvl1pPr>
          </a:lstStyle>
          <a:p>
            <a:r>
              <a:rPr lang="en-US" noProof="0"/>
              <a:t>Click to edit Master title style</a:t>
            </a:r>
            <a:endParaRPr lang="en-GB" noProof="0" dirty="0"/>
          </a:p>
        </p:txBody>
      </p:sp>
      <p:sp>
        <p:nvSpPr>
          <p:cNvPr id="15" name="Text Placeholder 21">
            <a:extLst>
              <a:ext uri="{FF2B5EF4-FFF2-40B4-BE49-F238E27FC236}">
                <a16:creationId xmlns:a16="http://schemas.microsoft.com/office/drawing/2014/main" id="{F0EAFA10-98AD-49D7-88BB-97F335737B30}"/>
              </a:ext>
            </a:extLst>
          </p:cNvPr>
          <p:cNvSpPr>
            <a:spLocks noGrp="1"/>
          </p:cNvSpPr>
          <p:nvPr>
            <p:ph type="body" sz="quarter" idx="28"/>
          </p:nvPr>
        </p:nvSpPr>
        <p:spPr>
          <a:xfrm>
            <a:off x="360043" y="1081462"/>
            <a:ext cx="3541314" cy="494749"/>
          </a:xfrm>
        </p:spPr>
        <p:txBody>
          <a:bodyPr anchor="t"/>
          <a:lstStyle>
            <a:lvl1pPr>
              <a:buNone/>
              <a:defRPr lang="en-US" sz="1800" kern="1200" dirty="0">
                <a:solidFill>
                  <a:schemeClr val="tx1"/>
                </a:solidFill>
                <a:latin typeface="+mn-lt"/>
                <a:ea typeface="+mn-ea"/>
                <a:cs typeface="+mn-cs"/>
              </a:defRPr>
            </a:lvl1pPr>
          </a:lstStyle>
          <a:p>
            <a:pPr lvl="0"/>
            <a:r>
              <a:rPr lang="en-US"/>
              <a:t>Edit Master text styles</a:t>
            </a:r>
          </a:p>
        </p:txBody>
      </p:sp>
      <p:sp>
        <p:nvSpPr>
          <p:cNvPr id="17" name="Text Placeholder 7">
            <a:extLst>
              <a:ext uri="{FF2B5EF4-FFF2-40B4-BE49-F238E27FC236}">
                <a16:creationId xmlns:a16="http://schemas.microsoft.com/office/drawing/2014/main" id="{BD69D784-A4FE-4271-AE58-08A2AE66458D}"/>
              </a:ext>
            </a:extLst>
          </p:cNvPr>
          <p:cNvSpPr>
            <a:spLocks noGrp="1"/>
          </p:cNvSpPr>
          <p:nvPr>
            <p:ph type="body" sz="quarter" idx="29"/>
          </p:nvPr>
        </p:nvSpPr>
        <p:spPr>
          <a:xfrm>
            <a:off x="360043" y="1754970"/>
            <a:ext cx="3541314" cy="81535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18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8" name="Content Placeholder 1">
            <a:extLst>
              <a:ext uri="{FF2B5EF4-FFF2-40B4-BE49-F238E27FC236}">
                <a16:creationId xmlns:a16="http://schemas.microsoft.com/office/drawing/2014/main" id="{634CB259-4450-4F60-B7BA-380DD43269F7}"/>
              </a:ext>
            </a:extLst>
          </p:cNvPr>
          <p:cNvSpPr>
            <a:spLocks noGrp="1"/>
          </p:cNvSpPr>
          <p:nvPr>
            <p:ph sz="quarter" idx="38"/>
          </p:nvPr>
        </p:nvSpPr>
        <p:spPr>
          <a:xfrm>
            <a:off x="360043" y="2756383"/>
            <a:ext cx="3541314" cy="2875433"/>
          </a:xfrm>
          <a:prstGeom prst="rect">
            <a:avLst/>
          </a:prstGeom>
          <a:effectLst>
            <a:outerShdw blurRad="50800" dist="50800" dir="5400000" algn="ctr" rotWithShape="0">
              <a:srgbClr val="010000">
                <a:alpha val="0"/>
              </a:srgbClr>
            </a:outerShdw>
          </a:effectLst>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Text Placeholder 21">
            <a:extLst>
              <a:ext uri="{FF2B5EF4-FFF2-40B4-BE49-F238E27FC236}">
                <a16:creationId xmlns:a16="http://schemas.microsoft.com/office/drawing/2014/main" id="{684E96C6-0470-4074-AC9F-1FC73CE72645}"/>
              </a:ext>
            </a:extLst>
          </p:cNvPr>
          <p:cNvSpPr>
            <a:spLocks noGrp="1"/>
          </p:cNvSpPr>
          <p:nvPr>
            <p:ph type="body" sz="quarter" idx="20"/>
          </p:nvPr>
        </p:nvSpPr>
        <p:spPr>
          <a:xfrm>
            <a:off x="4333839" y="1081462"/>
            <a:ext cx="3541314" cy="494749"/>
          </a:xfrm>
        </p:spPr>
        <p:txBody>
          <a:bodyPr anchor="t"/>
          <a:lstStyle>
            <a:lvl1pPr>
              <a:buNone/>
              <a:defRPr lang="en-US" sz="1800" kern="1200" dirty="0">
                <a:solidFill>
                  <a:schemeClr val="tx1"/>
                </a:solidFill>
                <a:latin typeface="+mn-lt"/>
                <a:ea typeface="+mn-ea"/>
                <a:cs typeface="+mn-cs"/>
              </a:defRPr>
            </a:lvl1pPr>
          </a:lstStyle>
          <a:p>
            <a:pPr lvl="0"/>
            <a:r>
              <a:rPr lang="en-US"/>
              <a:t>Edit Master text styles</a:t>
            </a:r>
          </a:p>
        </p:txBody>
      </p:sp>
      <p:sp>
        <p:nvSpPr>
          <p:cNvPr id="21" name="Text Placeholder 10">
            <a:extLst>
              <a:ext uri="{FF2B5EF4-FFF2-40B4-BE49-F238E27FC236}">
                <a16:creationId xmlns:a16="http://schemas.microsoft.com/office/drawing/2014/main" id="{7FB00B90-DA0D-4B01-9928-BA649455C371}"/>
              </a:ext>
            </a:extLst>
          </p:cNvPr>
          <p:cNvSpPr>
            <a:spLocks noGrp="1"/>
          </p:cNvSpPr>
          <p:nvPr>
            <p:ph type="body" sz="quarter" idx="32"/>
          </p:nvPr>
        </p:nvSpPr>
        <p:spPr>
          <a:xfrm>
            <a:off x="4333840" y="1754970"/>
            <a:ext cx="3541314" cy="81535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18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9" name="Content Placeholder 2">
            <a:extLst>
              <a:ext uri="{FF2B5EF4-FFF2-40B4-BE49-F238E27FC236}">
                <a16:creationId xmlns:a16="http://schemas.microsoft.com/office/drawing/2014/main" id="{D8E83328-4435-4864-AA60-994FC2DEB241}"/>
              </a:ext>
            </a:extLst>
          </p:cNvPr>
          <p:cNvSpPr>
            <a:spLocks noGrp="1"/>
          </p:cNvSpPr>
          <p:nvPr>
            <p:ph sz="quarter" idx="41"/>
          </p:nvPr>
        </p:nvSpPr>
        <p:spPr>
          <a:xfrm>
            <a:off x="4333839" y="2756383"/>
            <a:ext cx="3541314" cy="2875433"/>
          </a:xfrm>
          <a:prstGeom prst="rect">
            <a:avLst/>
          </a:prstGeom>
          <a:effectLst>
            <a:outerShdw blurRad="50800" dist="50800" dir="5400000" algn="ctr" rotWithShape="0">
              <a:srgbClr val="010000">
                <a:alpha val="0"/>
              </a:srgbClr>
            </a:outerShdw>
          </a:effectLst>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Text Placeholder 21">
            <a:extLst>
              <a:ext uri="{FF2B5EF4-FFF2-40B4-BE49-F238E27FC236}">
                <a16:creationId xmlns:a16="http://schemas.microsoft.com/office/drawing/2014/main" id="{F823D0DA-76A7-476A-B124-3E5F54C018F7}"/>
              </a:ext>
            </a:extLst>
          </p:cNvPr>
          <p:cNvSpPr>
            <a:spLocks noGrp="1"/>
          </p:cNvSpPr>
          <p:nvPr>
            <p:ph type="body" sz="quarter" idx="18"/>
          </p:nvPr>
        </p:nvSpPr>
        <p:spPr>
          <a:xfrm>
            <a:off x="8287512" y="1081462"/>
            <a:ext cx="3541314" cy="494749"/>
          </a:xfrm>
        </p:spPr>
        <p:txBody>
          <a:bodyPr anchor="t"/>
          <a:lstStyle>
            <a:lvl1pPr>
              <a:buNone/>
              <a:defRPr lang="en-US" sz="1800" kern="1200" dirty="0">
                <a:solidFill>
                  <a:schemeClr val="tx1"/>
                </a:solidFill>
                <a:latin typeface="+mn-lt"/>
                <a:ea typeface="+mn-ea"/>
                <a:cs typeface="+mn-cs"/>
              </a:defRPr>
            </a:lvl1pPr>
          </a:lstStyle>
          <a:p>
            <a:pPr lvl="0"/>
            <a:r>
              <a:rPr lang="en-US"/>
              <a:t>Edit Master text styles</a:t>
            </a:r>
          </a:p>
        </p:txBody>
      </p:sp>
      <p:sp>
        <p:nvSpPr>
          <p:cNvPr id="26" name="Text Placeholder 11">
            <a:extLst>
              <a:ext uri="{FF2B5EF4-FFF2-40B4-BE49-F238E27FC236}">
                <a16:creationId xmlns:a16="http://schemas.microsoft.com/office/drawing/2014/main" id="{3F61A1E0-4003-4DD2-A44A-26DAA13DFC98}"/>
              </a:ext>
            </a:extLst>
          </p:cNvPr>
          <p:cNvSpPr>
            <a:spLocks noGrp="1"/>
          </p:cNvSpPr>
          <p:nvPr>
            <p:ph type="body" sz="quarter" idx="33"/>
          </p:nvPr>
        </p:nvSpPr>
        <p:spPr>
          <a:xfrm>
            <a:off x="8287512" y="1754970"/>
            <a:ext cx="3541314" cy="81535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18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0" name="Content Placeholder 3">
            <a:extLst>
              <a:ext uri="{FF2B5EF4-FFF2-40B4-BE49-F238E27FC236}">
                <a16:creationId xmlns:a16="http://schemas.microsoft.com/office/drawing/2014/main" id="{A17CE78D-9F42-42A9-AF0F-95E87C8F7E2A}"/>
              </a:ext>
            </a:extLst>
          </p:cNvPr>
          <p:cNvSpPr>
            <a:spLocks noGrp="1"/>
          </p:cNvSpPr>
          <p:nvPr>
            <p:ph sz="quarter" idx="42"/>
          </p:nvPr>
        </p:nvSpPr>
        <p:spPr>
          <a:xfrm>
            <a:off x="8284384" y="2756383"/>
            <a:ext cx="3541314" cy="2875433"/>
          </a:xfrm>
          <a:prstGeom prst="rect">
            <a:avLst/>
          </a:prstGeom>
          <a:effectLst>
            <a:outerShdw blurRad="50800" dist="50800" dir="5400000" algn="ctr" rotWithShape="0">
              <a:srgbClr val="010000">
                <a:alpha val="0"/>
              </a:srgbClr>
            </a:outerShdw>
          </a:effectLst>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328358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Frontpage Senter content (Full)">
    <p:spTree>
      <p:nvGrpSpPr>
        <p:cNvPr id="1" name=""/>
        <p:cNvGrpSpPr/>
        <p:nvPr/>
      </p:nvGrpSpPr>
      <p:grpSpPr>
        <a:xfrm>
          <a:off x="0" y="0"/>
          <a:ext cx="0" cy="0"/>
          <a:chOff x="0" y="0"/>
          <a:chExt cx="0" cy="0"/>
        </a:xfrm>
      </p:grpSpPr>
      <p:sp>
        <p:nvSpPr>
          <p:cNvPr id="23" name="Text Placeholder 2" descr="Background">
            <a:extLst>
              <a:ext uri="{FF2B5EF4-FFF2-40B4-BE49-F238E27FC236}">
                <a16:creationId xmlns:a16="http://schemas.microsoft.com/office/drawing/2014/main" id="{8BFE38FF-9625-44DF-B333-387F961202AA}"/>
              </a:ext>
            </a:extLst>
          </p:cNvPr>
          <p:cNvSpPr>
            <a:spLocks noGrp="1"/>
          </p:cNvSpPr>
          <p:nvPr>
            <p:ph type="body" sz="quarter" idx="18" hasCustomPrompt="1"/>
          </p:nvPr>
        </p:nvSpPr>
        <p:spPr>
          <a:xfrm>
            <a:off x="0" y="0"/>
            <a:ext cx="12188597" cy="6858000"/>
          </a:xfrm>
          <a:solidFill>
            <a:schemeClr val="bg1"/>
          </a:solidFill>
        </p:spPr>
        <p:txBody>
          <a:bodyPr/>
          <a:lstStyle>
            <a:lvl1pPr marL="0" indent="0">
              <a:buNone/>
              <a:defRPr sz="200">
                <a:solidFill>
                  <a:srgbClr val="010000"/>
                </a:solidFill>
              </a:defRPr>
            </a:lvl1pPr>
          </a:lstStyle>
          <a:p>
            <a:pPr lvl="0"/>
            <a:r>
              <a:rPr lang="en-GB"/>
              <a:t> </a:t>
            </a:r>
            <a:endParaRPr lang="en-GB" dirty="0"/>
          </a:p>
        </p:txBody>
      </p:sp>
      <p:sp>
        <p:nvSpPr>
          <p:cNvPr id="18" name="Content Placeholder 17">
            <a:extLst>
              <a:ext uri="{FF2B5EF4-FFF2-40B4-BE49-F238E27FC236}">
                <a16:creationId xmlns:a16="http://schemas.microsoft.com/office/drawing/2014/main" id="{EF08E9A7-5845-4082-8C4F-E26A3EA6418A}"/>
              </a:ext>
            </a:extLst>
          </p:cNvPr>
          <p:cNvSpPr>
            <a:spLocks noGrp="1"/>
          </p:cNvSpPr>
          <p:nvPr>
            <p:ph sz="quarter" idx="12" hasCustomPrompt="1"/>
          </p:nvPr>
        </p:nvSpPr>
        <p:spPr>
          <a:xfrm>
            <a:off x="0" y="0"/>
            <a:ext cx="12192000" cy="6857999"/>
          </a:xfrm>
          <a:prstGeom prst="rect">
            <a:avLst/>
          </a:prstGeom>
        </p:spPr>
        <p:txBody>
          <a:bodyPr lIns="0" tIns="0" rIns="0" bIns="0"/>
          <a:lstStyle>
            <a:lvl1pPr>
              <a:buNone/>
              <a:defRPr/>
            </a:lvl1pPr>
          </a:lstStyle>
          <a:p>
            <a:pPr lvl="0"/>
            <a:r>
              <a:rPr lang="en-GB"/>
              <a:t> </a:t>
            </a:r>
            <a:endParaRPr lang="en-GB" dirty="0"/>
          </a:p>
        </p:txBody>
      </p:sp>
      <p:pic>
        <p:nvPicPr>
          <p:cNvPr id="2" name="Graphic 1" descr="Logo university of oslo">
            <a:extLst>
              <a:ext uri="{FF2B5EF4-FFF2-40B4-BE49-F238E27FC236}">
                <a16:creationId xmlns:a16="http://schemas.microsoft.com/office/drawing/2014/main" id="{BC8C3784-B5FD-49B3-9C28-6724C0B2AB36}"/>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1828801" y="6102564"/>
            <a:ext cx="1452651" cy="383961"/>
          </a:xfrm>
          <a:prstGeom prst="rect">
            <a:avLst/>
          </a:prstGeom>
        </p:spPr>
      </p:pic>
      <p:sp>
        <p:nvSpPr>
          <p:cNvPr id="11" name="addin_colorbox" hidden="1">
            <a:extLst>
              <a:ext uri="{FF2B5EF4-FFF2-40B4-BE49-F238E27FC236}">
                <a16:creationId xmlns:a16="http://schemas.microsoft.com/office/drawing/2014/main" id="{6B42BF81-FF18-4115-85FC-CE7803CA65FB}"/>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addin_colorbox</a:t>
            </a:r>
            <a:endParaRPr lang="en-GB" dirty="0"/>
          </a:p>
        </p:txBody>
      </p:sp>
      <p:sp>
        <p:nvSpPr>
          <p:cNvPr id="12" name="addin_title" hidden="1">
            <a:extLst>
              <a:ext uri="{FF2B5EF4-FFF2-40B4-BE49-F238E27FC236}">
                <a16:creationId xmlns:a16="http://schemas.microsoft.com/office/drawing/2014/main" id="{418CE57E-2D37-4EE5-B26D-DFEAE88A1535}"/>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addin_title</a:t>
            </a:r>
            <a:endParaRPr lang="en-GB" dirty="0"/>
          </a:p>
        </p:txBody>
      </p:sp>
      <p:sp>
        <p:nvSpPr>
          <p:cNvPr id="15" name="addin_text" hidden="1">
            <a:extLst>
              <a:ext uri="{FF2B5EF4-FFF2-40B4-BE49-F238E27FC236}">
                <a16:creationId xmlns:a16="http://schemas.microsoft.com/office/drawing/2014/main" id="{CD630040-B997-4A94-A37F-E93FDB1C7D5A}"/>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addin_text</a:t>
            </a:r>
            <a:endParaRPr lang="en-GB" dirty="0"/>
          </a:p>
        </p:txBody>
      </p:sp>
      <p:sp>
        <p:nvSpPr>
          <p:cNvPr id="16" name="addin_image" hidden="1">
            <a:extLst>
              <a:ext uri="{FF2B5EF4-FFF2-40B4-BE49-F238E27FC236}">
                <a16:creationId xmlns:a16="http://schemas.microsoft.com/office/drawing/2014/main" id="{D0D1E4AF-887F-464D-A7A3-31F992900690}"/>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addin_image</a:t>
            </a:r>
            <a:endParaRPr lang="en-GB" dirty="0"/>
          </a:p>
        </p:txBody>
      </p:sp>
      <p:sp>
        <p:nvSpPr>
          <p:cNvPr id="17" name="addin_grouplist" hidden="1">
            <a:extLst>
              <a:ext uri="{FF2B5EF4-FFF2-40B4-BE49-F238E27FC236}">
                <a16:creationId xmlns:a16="http://schemas.microsoft.com/office/drawing/2014/main" id="{96031079-7FE0-4679-A5A0-0F53F6C3A5B5}"/>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kern="1200">
                <a:solidFill>
                  <a:schemeClr val="lt1"/>
                </a:solidFill>
                <a:latin typeface="+mn-lt"/>
                <a:ea typeface="+mn-ea"/>
                <a:cs typeface="+mn-cs"/>
              </a:rPr>
              <a:t>SkiftBakgrunnGroup</a:t>
            </a:r>
            <a:endParaRPr lang="en-GB" dirty="0"/>
          </a:p>
        </p:txBody>
      </p:sp>
      <p:sp>
        <p:nvSpPr>
          <p:cNvPr id="19" name="addin_logo" hidden="1">
            <a:extLst>
              <a:ext uri="{FF2B5EF4-FFF2-40B4-BE49-F238E27FC236}">
                <a16:creationId xmlns:a16="http://schemas.microsoft.com/office/drawing/2014/main" id="{9ABE3E70-DF6A-4CC2-9E35-9346CEDB8C5A}"/>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addin_logo</a:t>
            </a:r>
            <a:endParaRPr lang="en-GB" dirty="0"/>
          </a:p>
        </p:txBody>
      </p:sp>
      <p:pic>
        <p:nvPicPr>
          <p:cNvPr id="20" name="logo_hvit" hidden="1">
            <a:extLst>
              <a:ext uri="{FF2B5EF4-FFF2-40B4-BE49-F238E27FC236}">
                <a16:creationId xmlns:a16="http://schemas.microsoft.com/office/drawing/2014/main" id="{A35AF58C-1F83-4C12-A068-80E9CC398435}"/>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10785613" y="5457092"/>
            <a:ext cx="1025436" cy="1025436"/>
          </a:xfrm>
          <a:prstGeom prst="rect">
            <a:avLst/>
          </a:prstGeom>
        </p:spPr>
      </p:pic>
      <p:pic>
        <p:nvPicPr>
          <p:cNvPr id="21" name="logo_sort" hidden="1">
            <a:extLst>
              <a:ext uri="{FF2B5EF4-FFF2-40B4-BE49-F238E27FC236}">
                <a16:creationId xmlns:a16="http://schemas.microsoft.com/office/drawing/2014/main" id="{D7BA3FF9-8E23-4D04-8078-E40403A8D745}"/>
              </a:ext>
            </a:extLst>
          </p:cNvPr>
          <p:cNvPicPr>
            <a:picLocks noChangeAspect="1"/>
          </p:cNvPicPr>
          <p:nvPr userDrawn="1"/>
        </p:nvPicPr>
        <p:blipFill>
          <a:blip r:embed="rId6">
            <a:extLst>
              <a:ext uri="{96DAC541-7B7A-43D3-8B79-37D633B846F1}">
                <asvg:svgBlip xmlns:asvg="http://schemas.microsoft.com/office/drawing/2016/SVG/main" xmlns="" r:embed="rId7"/>
              </a:ext>
            </a:extLst>
          </a:blip>
          <a:stretch>
            <a:fillRect/>
          </a:stretch>
        </p:blipFill>
        <p:spPr>
          <a:xfrm>
            <a:off x="10785614" y="5457093"/>
            <a:ext cx="1025421" cy="1025421"/>
          </a:xfrm>
          <a:prstGeom prst="rect">
            <a:avLst/>
          </a:prstGeom>
        </p:spPr>
      </p:pic>
      <p:sp>
        <p:nvSpPr>
          <p:cNvPr id="24" name="addin_colorlist" hidden="1">
            <a:extLst>
              <a:ext uri="{FF2B5EF4-FFF2-40B4-BE49-F238E27FC236}">
                <a16:creationId xmlns:a16="http://schemas.microsoft.com/office/drawing/2014/main" id="{77A74EE8-1B31-4BB6-A484-E679ECF1AF82}"/>
              </a:ext>
            </a:extLst>
          </p:cNvPr>
          <p:cNvSpPr/>
          <p:nvPr userDrawn="1"/>
        </p:nvSpPr>
        <p:spPr>
          <a:xfrm>
            <a:off x="0" y="-147218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kapforHvit, kapfor1, kapfor4, kapfor5, kapfor6, kapfor7</a:t>
            </a:r>
            <a:endParaRPr lang="en-GB" dirty="0"/>
          </a:p>
        </p:txBody>
      </p:sp>
      <p:sp>
        <p:nvSpPr>
          <p:cNvPr id="6" name="Title 5">
            <a:extLst>
              <a:ext uri="{FF2B5EF4-FFF2-40B4-BE49-F238E27FC236}">
                <a16:creationId xmlns:a16="http://schemas.microsoft.com/office/drawing/2014/main" id="{A6905D93-7717-4925-9DB0-BAB0F436A952}"/>
              </a:ext>
            </a:extLst>
          </p:cNvPr>
          <p:cNvSpPr>
            <a:spLocks noGrp="1"/>
          </p:cNvSpPr>
          <p:nvPr>
            <p:ph type="title" hasCustomPrompt="1"/>
          </p:nvPr>
        </p:nvSpPr>
        <p:spPr>
          <a:xfrm>
            <a:off x="381224" y="360045"/>
            <a:ext cx="6933976" cy="2365779"/>
          </a:xfrm>
        </p:spPr>
        <p:txBody>
          <a:bodyPr anchor="t"/>
          <a:lstStyle>
            <a:lvl1pPr>
              <a:lnSpc>
                <a:spcPct val="100000"/>
              </a:lnSpc>
              <a:defRPr sz="4500">
                <a:solidFill>
                  <a:schemeClr val="tx1"/>
                </a:solidFill>
                <a:highlight>
                  <a:srgbClr val="FFFFFF"/>
                </a:highlight>
              </a:defRPr>
            </a:lvl1pPr>
          </a:lstStyle>
          <a:p>
            <a:r>
              <a:rPr lang="en-GB"/>
              <a:t>Headline / Center name</a:t>
            </a:r>
            <a:endParaRPr lang="en-GB" dirty="0"/>
          </a:p>
        </p:txBody>
      </p:sp>
      <p:sp>
        <p:nvSpPr>
          <p:cNvPr id="22" name="Text Placeholder 3">
            <a:extLst>
              <a:ext uri="{FF2B5EF4-FFF2-40B4-BE49-F238E27FC236}">
                <a16:creationId xmlns:a16="http://schemas.microsoft.com/office/drawing/2014/main" id="{41FDE7BE-01BA-415D-95A3-1A4BC1180C00}"/>
              </a:ext>
            </a:extLst>
          </p:cNvPr>
          <p:cNvSpPr>
            <a:spLocks noGrp="1"/>
          </p:cNvSpPr>
          <p:nvPr>
            <p:ph type="body" sz="quarter" idx="19" hasCustomPrompt="1"/>
          </p:nvPr>
        </p:nvSpPr>
        <p:spPr>
          <a:xfrm>
            <a:off x="381224" y="2914921"/>
            <a:ext cx="6933976" cy="757238"/>
          </a:xfrm>
        </p:spPr>
        <p:txBody>
          <a:bodyPr/>
          <a:lstStyle>
            <a:lvl1pPr marL="0" indent="0">
              <a:spcBef>
                <a:spcPts val="0"/>
              </a:spcBef>
              <a:buNone/>
              <a:defRPr/>
            </a:lvl1pPr>
          </a:lstStyle>
          <a:p>
            <a:pPr lvl="0"/>
            <a:r>
              <a:rPr lang="en-GB"/>
              <a:t>Subtitle</a:t>
            </a:r>
            <a:endParaRPr lang="en-GB" dirty="0"/>
          </a:p>
        </p:txBody>
      </p:sp>
      <p:sp>
        <p:nvSpPr>
          <p:cNvPr id="3" name="Subtitle 2"/>
          <p:cNvSpPr>
            <a:spLocks noGrp="1"/>
          </p:cNvSpPr>
          <p:nvPr>
            <p:ph type="subTitle" idx="1" hasCustomPrompt="1"/>
          </p:nvPr>
        </p:nvSpPr>
        <p:spPr>
          <a:xfrm>
            <a:off x="381225" y="4124064"/>
            <a:ext cx="1574149" cy="269304"/>
          </a:xfrm>
        </p:spPr>
        <p:txBody>
          <a:bodyPr wrap="none" lIns="0" tIns="0" rIns="0" bIns="0">
            <a:spAutoFit/>
          </a:bodyPr>
          <a:lstStyle>
            <a:lvl1pPr marL="0" indent="0" algn="l">
              <a:spcBef>
                <a:spcPts val="0"/>
              </a:spcBef>
              <a:buNone/>
              <a:defRPr sz="1750">
                <a:solidFill>
                  <a:schemeClr val="tx1"/>
                </a:solidFill>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GB" noProof="0"/>
              <a:t>Name Surname</a:t>
            </a:r>
            <a:endParaRPr lang="en-GB" noProof="0" dirty="0"/>
          </a:p>
        </p:txBody>
      </p:sp>
      <p:sp>
        <p:nvSpPr>
          <p:cNvPr id="9" name="Text Placeholder 8">
            <a:extLst>
              <a:ext uri="{FF2B5EF4-FFF2-40B4-BE49-F238E27FC236}">
                <a16:creationId xmlns:a16="http://schemas.microsoft.com/office/drawing/2014/main" id="{4535FEDE-B06C-496B-BA41-490A42DC2E1D}"/>
              </a:ext>
            </a:extLst>
          </p:cNvPr>
          <p:cNvSpPr>
            <a:spLocks noGrp="1"/>
          </p:cNvSpPr>
          <p:nvPr>
            <p:ph type="body" sz="quarter" idx="15" hasCustomPrompt="1"/>
          </p:nvPr>
        </p:nvSpPr>
        <p:spPr>
          <a:xfrm>
            <a:off x="381224" y="4393811"/>
            <a:ext cx="416461" cy="269304"/>
          </a:xfrm>
        </p:spPr>
        <p:txBody>
          <a:bodyPr wrap="none" lIns="0" tIns="0" rIns="0" bIns="0">
            <a:spAutoFit/>
          </a:bodyPr>
          <a:lstStyle>
            <a:lvl1pPr marL="0" indent="0">
              <a:buNone/>
              <a:defRPr sz="1750">
                <a:highlight>
                  <a:srgbClr val="FFFFFF"/>
                </a:highlight>
              </a:defRPr>
            </a:lvl1pPr>
          </a:lstStyle>
          <a:p>
            <a:pPr lvl="0"/>
            <a:r>
              <a:rPr lang="en-GB"/>
              <a:t>Title</a:t>
            </a:r>
            <a:endParaRPr lang="en-GB" dirty="0"/>
          </a:p>
        </p:txBody>
      </p:sp>
      <p:sp>
        <p:nvSpPr>
          <p:cNvPr id="14" name="Text Placeholder 8">
            <a:extLst>
              <a:ext uri="{FF2B5EF4-FFF2-40B4-BE49-F238E27FC236}">
                <a16:creationId xmlns:a16="http://schemas.microsoft.com/office/drawing/2014/main" id="{BEED47EB-FB74-4E92-BFEA-230762B9BAAF}"/>
              </a:ext>
            </a:extLst>
          </p:cNvPr>
          <p:cNvSpPr>
            <a:spLocks noGrp="1"/>
          </p:cNvSpPr>
          <p:nvPr>
            <p:ph type="body" sz="quarter" idx="16" hasCustomPrompt="1"/>
          </p:nvPr>
        </p:nvSpPr>
        <p:spPr>
          <a:xfrm>
            <a:off x="381224" y="4660542"/>
            <a:ext cx="985847" cy="269304"/>
          </a:xfrm>
        </p:spPr>
        <p:txBody>
          <a:bodyPr wrap="none" lIns="0" tIns="0" rIns="0" bIns="0">
            <a:spAutoFit/>
          </a:bodyPr>
          <a:lstStyle>
            <a:lvl1pPr marL="0" indent="0">
              <a:buNone/>
              <a:defRPr sz="1750">
                <a:solidFill>
                  <a:schemeClr val="tx1"/>
                </a:solidFill>
                <a:highlight>
                  <a:srgbClr val="FFFFFF"/>
                </a:highlight>
              </a:defRPr>
            </a:lvl1pPr>
          </a:lstStyle>
          <a:p>
            <a:pPr lvl="0"/>
            <a:r>
              <a:rPr lang="en-GB"/>
              <a:t>University</a:t>
            </a:r>
            <a:endParaRPr lang="en-GB" dirty="0"/>
          </a:p>
        </p:txBody>
      </p:sp>
      <p:sp>
        <p:nvSpPr>
          <p:cNvPr id="4" name="Date Placeholder 3"/>
          <p:cNvSpPr>
            <a:spLocks noGrp="1"/>
          </p:cNvSpPr>
          <p:nvPr>
            <p:ph type="dt" sz="half" idx="10"/>
          </p:nvPr>
        </p:nvSpPr>
        <p:spPr>
          <a:xfrm>
            <a:off x="381225" y="5189595"/>
            <a:ext cx="65" cy="269304"/>
          </a:xfrm>
        </p:spPr>
        <p:txBody>
          <a:bodyPr wrap="none" lIns="0" tIns="0" rIns="0" bIns="0">
            <a:spAutoFit/>
          </a:bodyPr>
          <a:lstStyle>
            <a:lvl1pPr>
              <a:defRPr sz="1750">
                <a:solidFill>
                  <a:schemeClr val="tx1"/>
                </a:solidFill>
                <a:highlight>
                  <a:srgbClr val="FFFFFF"/>
                </a:highlight>
              </a:defRPr>
            </a:lvl1pPr>
          </a:lstStyle>
          <a:p>
            <a:r>
              <a:rPr lang="de-DE">
                <a:highlight>
                  <a:srgbClr val="FFFFFF"/>
                </a:highlight>
              </a:rPr>
              <a:t>12.09.2023</a:t>
            </a:r>
            <a:endParaRPr lang="en-GB" dirty="0">
              <a:highlight>
                <a:srgbClr val="FFFFFF"/>
              </a:highlight>
            </a:endParaRPr>
          </a:p>
        </p:txBody>
      </p:sp>
    </p:spTree>
    <p:extLst>
      <p:ext uri="{BB962C8B-B14F-4D97-AF65-F5344CB8AC3E}">
        <p14:creationId xmlns:p14="http://schemas.microsoft.com/office/powerpoint/2010/main" val="2498898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pictures top">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713F8EC-435C-4B71-B75E-816E331B7403}"/>
              </a:ext>
            </a:extLst>
          </p:cNvPr>
          <p:cNvSpPr>
            <a:spLocks noGrp="1"/>
          </p:cNvSpPr>
          <p:nvPr>
            <p:ph type="ftr" sz="quarter" idx="32"/>
          </p:nvPr>
        </p:nvSpPr>
        <p:spPr/>
        <p:txBody>
          <a:bodyPr/>
          <a:lstStyle/>
          <a:p>
            <a:r>
              <a:rPr lang="en-GB"/>
              <a:t>m.e.bathen@fys.uio.no</a:t>
            </a:r>
            <a:endParaRPr lang="en-GB" dirty="0"/>
          </a:p>
        </p:txBody>
      </p:sp>
      <p:sp>
        <p:nvSpPr>
          <p:cNvPr id="5" name="Slide Number Placeholder 4">
            <a:extLst>
              <a:ext uri="{FF2B5EF4-FFF2-40B4-BE49-F238E27FC236}">
                <a16:creationId xmlns:a16="http://schemas.microsoft.com/office/drawing/2014/main" id="{73CC78E7-5B5A-4EE3-B029-42635C54C96B}"/>
              </a:ext>
            </a:extLst>
          </p:cNvPr>
          <p:cNvSpPr>
            <a:spLocks noGrp="1"/>
          </p:cNvSpPr>
          <p:nvPr>
            <p:ph type="sldNum" sz="quarter" idx="33"/>
          </p:nvPr>
        </p:nvSpPr>
        <p:spPr/>
        <p:txBody>
          <a:bodyPr/>
          <a:lstStyle/>
          <a:p>
            <a:r>
              <a:rPr lang="en-GB"/>
              <a:t>Page </a:t>
            </a:r>
            <a:fld id="{5251F420-7306-4E7C-A79E-F31A38F7D392}" type="slidenum">
              <a:rPr lang="en-GB" smtClean="0"/>
              <a:pPr/>
              <a:t>‹#›</a:t>
            </a:fld>
            <a:endParaRPr lang="en-GB" dirty="0"/>
          </a:p>
        </p:txBody>
      </p:sp>
      <p:sp>
        <p:nvSpPr>
          <p:cNvPr id="14" name="addin_colorlist" hidden="1">
            <a:extLst>
              <a:ext uri="{FF2B5EF4-FFF2-40B4-BE49-F238E27FC236}">
                <a16:creationId xmlns:a16="http://schemas.microsoft.com/office/drawing/2014/main" id="{6BC6B924-B726-46EF-880A-9E5046E2835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kapforHvit, gronn, halv1, halv2, halv5, halv7</a:t>
            </a:r>
            <a:endParaRPr lang="en-GB" dirty="0"/>
          </a:p>
        </p:txBody>
      </p:sp>
      <p:sp>
        <p:nvSpPr>
          <p:cNvPr id="17" name="addin_colorbox" hidden="1">
            <a:extLst>
              <a:ext uri="{FF2B5EF4-FFF2-40B4-BE49-F238E27FC236}">
                <a16:creationId xmlns:a16="http://schemas.microsoft.com/office/drawing/2014/main" id="{0F406EA1-451C-43CE-AF69-8C6F52C82BD4}"/>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addin_colorbox</a:t>
            </a:r>
            <a:endParaRPr lang="en-GB" dirty="0"/>
          </a:p>
        </p:txBody>
      </p:sp>
      <p:sp>
        <p:nvSpPr>
          <p:cNvPr id="23" name="addin_title" hidden="1">
            <a:extLst>
              <a:ext uri="{FF2B5EF4-FFF2-40B4-BE49-F238E27FC236}">
                <a16:creationId xmlns:a16="http://schemas.microsoft.com/office/drawing/2014/main" id="{7D9FC63F-D84E-4F84-82D1-D178575F3D73}"/>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addin_title</a:t>
            </a:r>
            <a:endParaRPr lang="en-GB" dirty="0"/>
          </a:p>
        </p:txBody>
      </p:sp>
      <p:sp>
        <p:nvSpPr>
          <p:cNvPr id="24" name="addin_text" hidden="1">
            <a:extLst>
              <a:ext uri="{FF2B5EF4-FFF2-40B4-BE49-F238E27FC236}">
                <a16:creationId xmlns:a16="http://schemas.microsoft.com/office/drawing/2014/main" id="{E795A421-32E5-4EFC-B041-6E5290281165}"/>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addin_text</a:t>
            </a:r>
            <a:endParaRPr lang="en-GB" dirty="0"/>
          </a:p>
        </p:txBody>
      </p:sp>
      <p:sp>
        <p:nvSpPr>
          <p:cNvPr id="28" name="addin_image" hidden="1">
            <a:extLst>
              <a:ext uri="{FF2B5EF4-FFF2-40B4-BE49-F238E27FC236}">
                <a16:creationId xmlns:a16="http://schemas.microsoft.com/office/drawing/2014/main" id="{B43FC952-EC4C-4CFC-8149-0FD608725DD7}"/>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addin_image</a:t>
            </a:r>
            <a:endParaRPr lang="en-GB" dirty="0"/>
          </a:p>
        </p:txBody>
      </p:sp>
      <p:sp>
        <p:nvSpPr>
          <p:cNvPr id="29" name="addin_grouplist" hidden="1">
            <a:extLst>
              <a:ext uri="{FF2B5EF4-FFF2-40B4-BE49-F238E27FC236}">
                <a16:creationId xmlns:a16="http://schemas.microsoft.com/office/drawing/2014/main" id="{B9ED3756-EEC0-4D78-924B-04C3D5C45E6E}"/>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kern="1200">
                <a:solidFill>
                  <a:schemeClr val="lt1"/>
                </a:solidFill>
                <a:latin typeface="+mn-lt"/>
                <a:ea typeface="+mn-ea"/>
                <a:cs typeface="+mn-cs"/>
              </a:rPr>
              <a:t>SkiftBakgrunnGroup</a:t>
            </a:r>
            <a:endParaRPr lang="en-GB" dirty="0"/>
          </a:p>
        </p:txBody>
      </p:sp>
      <p:sp>
        <p:nvSpPr>
          <p:cNvPr id="30" name="addin_logo" hidden="1">
            <a:extLst>
              <a:ext uri="{FF2B5EF4-FFF2-40B4-BE49-F238E27FC236}">
                <a16:creationId xmlns:a16="http://schemas.microsoft.com/office/drawing/2014/main" id="{53286181-2FE7-4D13-AB92-215CA05C96D5}"/>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addin_logo</a:t>
            </a:r>
            <a:endParaRPr lang="en-GB" dirty="0"/>
          </a:p>
        </p:txBody>
      </p:sp>
      <p:sp>
        <p:nvSpPr>
          <p:cNvPr id="31" name="addin_fillplaceholders" hidden="1">
            <a:extLst>
              <a:ext uri="{FF2B5EF4-FFF2-40B4-BE49-F238E27FC236}">
                <a16:creationId xmlns:a16="http://schemas.microsoft.com/office/drawing/2014/main" id="{1B07E9C8-3031-4FF1-B314-0CD0E5AFC3EA}"/>
              </a:ext>
            </a:extLst>
          </p:cNvPr>
          <p:cNvSpPr/>
          <p:nvPr userDrawn="1"/>
        </p:nvSpPr>
        <p:spPr>
          <a:xfrm>
            <a:off x="10049671" y="-867733"/>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addin_fillplaceholders</a:t>
            </a:r>
            <a:endParaRPr lang="en-GB" dirty="0"/>
          </a:p>
        </p:txBody>
      </p:sp>
      <p:sp>
        <p:nvSpPr>
          <p:cNvPr id="32" name="addin_background" hidden="1">
            <a:extLst>
              <a:ext uri="{FF2B5EF4-FFF2-40B4-BE49-F238E27FC236}">
                <a16:creationId xmlns:a16="http://schemas.microsoft.com/office/drawing/2014/main" id="{FD8685DB-64DC-4C19-8170-A68EBF397DC0}"/>
              </a:ext>
            </a:extLst>
          </p:cNvPr>
          <p:cNvSpPr/>
          <p:nvPr userDrawn="1"/>
        </p:nvSpPr>
        <p:spPr>
          <a:xfrm>
            <a:off x="9723740" y="-83722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addin_background</a:t>
            </a:r>
            <a:endParaRPr lang="en-GB" dirty="0"/>
          </a:p>
        </p:txBody>
      </p:sp>
      <p:sp>
        <p:nvSpPr>
          <p:cNvPr id="22" name="Title 1">
            <a:extLst>
              <a:ext uri="{FF2B5EF4-FFF2-40B4-BE49-F238E27FC236}">
                <a16:creationId xmlns:a16="http://schemas.microsoft.com/office/drawing/2014/main" id="{94E5FBAF-2292-47F0-801D-87B6F0D3CD11}"/>
              </a:ext>
            </a:extLst>
          </p:cNvPr>
          <p:cNvSpPr>
            <a:spLocks noGrp="1"/>
          </p:cNvSpPr>
          <p:nvPr>
            <p:ph type="title"/>
          </p:nvPr>
        </p:nvSpPr>
        <p:spPr>
          <a:xfrm>
            <a:off x="360044" y="360045"/>
            <a:ext cx="11471910" cy="542658"/>
          </a:xfrm>
        </p:spPr>
        <p:txBody>
          <a:bodyPr/>
          <a:lstStyle>
            <a:lvl1pPr>
              <a:defRPr sz="3500"/>
            </a:lvl1pPr>
          </a:lstStyle>
          <a:p>
            <a:r>
              <a:rPr lang="en-US" noProof="0"/>
              <a:t>Click to edit Master title style</a:t>
            </a:r>
            <a:endParaRPr lang="en-GB" noProof="0" dirty="0"/>
          </a:p>
        </p:txBody>
      </p:sp>
      <p:sp>
        <p:nvSpPr>
          <p:cNvPr id="15" name="Picture Placeholder 4">
            <a:extLst>
              <a:ext uri="{FF2B5EF4-FFF2-40B4-BE49-F238E27FC236}">
                <a16:creationId xmlns:a16="http://schemas.microsoft.com/office/drawing/2014/main" id="{DCC86E11-282B-468A-956C-E262C69849F9}"/>
              </a:ext>
            </a:extLst>
          </p:cNvPr>
          <p:cNvSpPr>
            <a:spLocks noGrp="1"/>
          </p:cNvSpPr>
          <p:nvPr>
            <p:ph type="pic" sz="quarter" idx="30"/>
          </p:nvPr>
        </p:nvSpPr>
        <p:spPr>
          <a:xfrm>
            <a:off x="360044" y="1085197"/>
            <a:ext cx="3576295" cy="1523583"/>
          </a:xfrm>
          <a:noFill/>
        </p:spPr>
        <p:txBody>
          <a:bodyPr/>
          <a:lstStyle>
            <a:lvl1pPr>
              <a:buNone/>
              <a:defRPr/>
            </a:lvl1pPr>
          </a:lstStyle>
          <a:p>
            <a:r>
              <a:rPr lang="en-US"/>
              <a:t>Click icon to add picture</a:t>
            </a:r>
            <a:endParaRPr lang="en-GB" dirty="0"/>
          </a:p>
        </p:txBody>
      </p:sp>
      <p:sp>
        <p:nvSpPr>
          <p:cNvPr id="16" name="Text Placeholder 21">
            <a:extLst>
              <a:ext uri="{FF2B5EF4-FFF2-40B4-BE49-F238E27FC236}">
                <a16:creationId xmlns:a16="http://schemas.microsoft.com/office/drawing/2014/main" id="{3CB072F7-87DD-4023-B082-532ECEC0F55B}"/>
              </a:ext>
            </a:extLst>
          </p:cNvPr>
          <p:cNvSpPr>
            <a:spLocks noGrp="1"/>
          </p:cNvSpPr>
          <p:nvPr>
            <p:ph type="body" sz="quarter" idx="28"/>
          </p:nvPr>
        </p:nvSpPr>
        <p:spPr>
          <a:xfrm>
            <a:off x="360044" y="2791274"/>
            <a:ext cx="3576295" cy="494749"/>
          </a:xfrm>
        </p:spPr>
        <p:txBody>
          <a:bodyPr anchor="t"/>
          <a:lstStyle>
            <a:lvl1pPr>
              <a:buNone/>
              <a:defRPr lang="en-US" sz="1800" kern="1200" dirty="0">
                <a:solidFill>
                  <a:schemeClr val="tx1"/>
                </a:solidFill>
                <a:latin typeface="+mn-lt"/>
                <a:ea typeface="+mn-ea"/>
                <a:cs typeface="+mn-cs"/>
              </a:defRPr>
            </a:lvl1pPr>
          </a:lstStyle>
          <a:p>
            <a:pPr lvl="0"/>
            <a:r>
              <a:rPr lang="en-US"/>
              <a:t>Edit Master text styles</a:t>
            </a:r>
          </a:p>
        </p:txBody>
      </p:sp>
      <p:sp>
        <p:nvSpPr>
          <p:cNvPr id="25" name="Content Placeholder 1">
            <a:extLst>
              <a:ext uri="{FF2B5EF4-FFF2-40B4-BE49-F238E27FC236}">
                <a16:creationId xmlns:a16="http://schemas.microsoft.com/office/drawing/2014/main" id="{73614E7C-097B-4EEE-854A-7568A6CC922C}"/>
              </a:ext>
            </a:extLst>
          </p:cNvPr>
          <p:cNvSpPr>
            <a:spLocks noGrp="1"/>
          </p:cNvSpPr>
          <p:nvPr>
            <p:ph sz="quarter" idx="34"/>
          </p:nvPr>
        </p:nvSpPr>
        <p:spPr>
          <a:xfrm>
            <a:off x="360045" y="3466046"/>
            <a:ext cx="3576295" cy="2202913"/>
          </a:xfrm>
          <a:prstGeom prst="rect">
            <a:avLst/>
          </a:prstGeom>
          <a:effectLst>
            <a:outerShdw blurRad="50800" dist="50800" dir="5400000" algn="ctr" rotWithShape="0">
              <a:srgbClr val="010000">
                <a:alpha val="0"/>
              </a:srgbClr>
            </a:outerShdw>
          </a:effectLst>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Picture Placeholder 4">
            <a:extLst>
              <a:ext uri="{FF2B5EF4-FFF2-40B4-BE49-F238E27FC236}">
                <a16:creationId xmlns:a16="http://schemas.microsoft.com/office/drawing/2014/main" id="{2F84EF2B-4304-4D84-B982-7C05B1A3E2A2}"/>
              </a:ext>
            </a:extLst>
          </p:cNvPr>
          <p:cNvSpPr>
            <a:spLocks noGrp="1"/>
          </p:cNvSpPr>
          <p:nvPr>
            <p:ph type="pic" sz="quarter" idx="27"/>
          </p:nvPr>
        </p:nvSpPr>
        <p:spPr>
          <a:xfrm>
            <a:off x="4319317" y="1085197"/>
            <a:ext cx="3576295" cy="1523583"/>
          </a:xfrm>
          <a:noFill/>
        </p:spPr>
        <p:txBody>
          <a:bodyPr/>
          <a:lstStyle>
            <a:lvl1pPr>
              <a:buNone/>
              <a:defRPr/>
            </a:lvl1pPr>
          </a:lstStyle>
          <a:p>
            <a:r>
              <a:rPr lang="en-US"/>
              <a:t>Click icon to add picture</a:t>
            </a:r>
            <a:endParaRPr lang="en-GB" dirty="0"/>
          </a:p>
        </p:txBody>
      </p:sp>
      <p:sp>
        <p:nvSpPr>
          <p:cNvPr id="19" name="Text Placeholder 21">
            <a:extLst>
              <a:ext uri="{FF2B5EF4-FFF2-40B4-BE49-F238E27FC236}">
                <a16:creationId xmlns:a16="http://schemas.microsoft.com/office/drawing/2014/main" id="{E3D64D78-7CDD-4BE7-8B0D-E6FB02769C59}"/>
              </a:ext>
            </a:extLst>
          </p:cNvPr>
          <p:cNvSpPr>
            <a:spLocks noGrp="1"/>
          </p:cNvSpPr>
          <p:nvPr>
            <p:ph type="body" sz="quarter" idx="25"/>
          </p:nvPr>
        </p:nvSpPr>
        <p:spPr>
          <a:xfrm>
            <a:off x="4319317" y="2791274"/>
            <a:ext cx="3576295" cy="494749"/>
          </a:xfrm>
        </p:spPr>
        <p:txBody>
          <a:bodyPr anchor="t"/>
          <a:lstStyle>
            <a:lvl1pPr>
              <a:buNone/>
              <a:defRPr lang="en-US" sz="1800" kern="1200" dirty="0">
                <a:solidFill>
                  <a:schemeClr val="tx1"/>
                </a:solidFill>
                <a:latin typeface="+mn-lt"/>
                <a:ea typeface="+mn-ea"/>
                <a:cs typeface="+mn-cs"/>
              </a:defRPr>
            </a:lvl1pPr>
          </a:lstStyle>
          <a:p>
            <a:pPr lvl="0"/>
            <a:r>
              <a:rPr lang="en-US"/>
              <a:t>Edit Master text styles</a:t>
            </a:r>
          </a:p>
        </p:txBody>
      </p:sp>
      <p:sp>
        <p:nvSpPr>
          <p:cNvPr id="26" name="Content Placeholder 2">
            <a:extLst>
              <a:ext uri="{FF2B5EF4-FFF2-40B4-BE49-F238E27FC236}">
                <a16:creationId xmlns:a16="http://schemas.microsoft.com/office/drawing/2014/main" id="{AB016DAA-0261-4060-8EB3-B7367CFEB5DF}"/>
              </a:ext>
            </a:extLst>
          </p:cNvPr>
          <p:cNvSpPr>
            <a:spLocks noGrp="1"/>
          </p:cNvSpPr>
          <p:nvPr>
            <p:ph sz="quarter" idx="35"/>
          </p:nvPr>
        </p:nvSpPr>
        <p:spPr>
          <a:xfrm>
            <a:off x="4319319" y="3466047"/>
            <a:ext cx="3576295" cy="2202913"/>
          </a:xfrm>
          <a:prstGeom prst="rect">
            <a:avLst/>
          </a:prstGeom>
          <a:effectLst>
            <a:outerShdw blurRad="50800" dist="50800" dir="5400000" algn="ctr" rotWithShape="0">
              <a:srgbClr val="010000">
                <a:alpha val="0"/>
              </a:srgbClr>
            </a:outerShdw>
          </a:effectLst>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Picture Placeholder 4">
            <a:extLst>
              <a:ext uri="{FF2B5EF4-FFF2-40B4-BE49-F238E27FC236}">
                <a16:creationId xmlns:a16="http://schemas.microsoft.com/office/drawing/2014/main" id="{53FD95FD-9B00-4CB1-8E0E-14223191D74E}"/>
              </a:ext>
            </a:extLst>
          </p:cNvPr>
          <p:cNvSpPr>
            <a:spLocks noGrp="1"/>
          </p:cNvSpPr>
          <p:nvPr>
            <p:ph type="pic" sz="quarter" idx="24"/>
          </p:nvPr>
        </p:nvSpPr>
        <p:spPr>
          <a:xfrm>
            <a:off x="8255658" y="1085197"/>
            <a:ext cx="3576295" cy="1523583"/>
          </a:xfrm>
          <a:noFill/>
        </p:spPr>
        <p:txBody>
          <a:bodyPr/>
          <a:lstStyle>
            <a:lvl1pPr>
              <a:buNone/>
              <a:defRPr/>
            </a:lvl1pPr>
          </a:lstStyle>
          <a:p>
            <a:r>
              <a:rPr lang="en-US"/>
              <a:t>Click icon to add picture</a:t>
            </a:r>
            <a:endParaRPr lang="en-GB" dirty="0"/>
          </a:p>
        </p:txBody>
      </p:sp>
      <p:sp>
        <p:nvSpPr>
          <p:cNvPr id="21" name="Text Placeholder 21">
            <a:extLst>
              <a:ext uri="{FF2B5EF4-FFF2-40B4-BE49-F238E27FC236}">
                <a16:creationId xmlns:a16="http://schemas.microsoft.com/office/drawing/2014/main" id="{28BFC950-307E-48F3-9B0C-F4E1A3642318}"/>
              </a:ext>
            </a:extLst>
          </p:cNvPr>
          <p:cNvSpPr>
            <a:spLocks noGrp="1"/>
          </p:cNvSpPr>
          <p:nvPr>
            <p:ph type="body" sz="quarter" idx="18"/>
          </p:nvPr>
        </p:nvSpPr>
        <p:spPr>
          <a:xfrm>
            <a:off x="8255658" y="2791274"/>
            <a:ext cx="3576295" cy="494749"/>
          </a:xfrm>
        </p:spPr>
        <p:txBody>
          <a:bodyPr anchor="t"/>
          <a:lstStyle>
            <a:lvl1pPr>
              <a:buNone/>
              <a:defRPr lang="en-US" sz="1800" kern="1200" dirty="0">
                <a:solidFill>
                  <a:schemeClr val="tx1"/>
                </a:solidFill>
                <a:latin typeface="+mn-lt"/>
                <a:ea typeface="+mn-ea"/>
                <a:cs typeface="+mn-cs"/>
              </a:defRPr>
            </a:lvl1pPr>
          </a:lstStyle>
          <a:p>
            <a:pPr lvl="0"/>
            <a:r>
              <a:rPr lang="en-US"/>
              <a:t>Edit Master text styles</a:t>
            </a:r>
          </a:p>
        </p:txBody>
      </p:sp>
      <p:sp>
        <p:nvSpPr>
          <p:cNvPr id="27" name="Content Placeholder 5">
            <a:extLst>
              <a:ext uri="{FF2B5EF4-FFF2-40B4-BE49-F238E27FC236}">
                <a16:creationId xmlns:a16="http://schemas.microsoft.com/office/drawing/2014/main" id="{EAA6F340-C9EF-4129-9659-A1A013708080}"/>
              </a:ext>
            </a:extLst>
          </p:cNvPr>
          <p:cNvSpPr>
            <a:spLocks noGrp="1"/>
          </p:cNvSpPr>
          <p:nvPr>
            <p:ph sz="quarter" idx="36"/>
          </p:nvPr>
        </p:nvSpPr>
        <p:spPr>
          <a:xfrm>
            <a:off x="8255660" y="3466047"/>
            <a:ext cx="3576295" cy="2202913"/>
          </a:xfrm>
          <a:prstGeom prst="rect">
            <a:avLst/>
          </a:prstGeom>
          <a:effectLst>
            <a:outerShdw blurRad="50800" dist="50800" dir="5400000" algn="ctr" rotWithShape="0">
              <a:srgbClr val="010000">
                <a:alpha val="0"/>
              </a:srgbClr>
            </a:outerShdw>
          </a:effectLst>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1474758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textboxes">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D42304F-BB43-4D12-B83D-02C5FD8197FE}"/>
              </a:ext>
            </a:extLst>
          </p:cNvPr>
          <p:cNvSpPr>
            <a:spLocks noGrp="1"/>
          </p:cNvSpPr>
          <p:nvPr>
            <p:ph type="ftr" sz="quarter" idx="32"/>
          </p:nvPr>
        </p:nvSpPr>
        <p:spPr/>
        <p:txBody>
          <a:bodyPr/>
          <a:lstStyle/>
          <a:p>
            <a:r>
              <a:rPr lang="en-GB"/>
              <a:t>m.e.bathen@fys.uio.no</a:t>
            </a:r>
            <a:endParaRPr lang="en-GB" dirty="0"/>
          </a:p>
        </p:txBody>
      </p:sp>
      <p:sp>
        <p:nvSpPr>
          <p:cNvPr id="5" name="Slide Number Placeholder 4">
            <a:extLst>
              <a:ext uri="{FF2B5EF4-FFF2-40B4-BE49-F238E27FC236}">
                <a16:creationId xmlns:a16="http://schemas.microsoft.com/office/drawing/2014/main" id="{67E62047-812A-4356-A8E0-D0CA23D39A48}"/>
              </a:ext>
            </a:extLst>
          </p:cNvPr>
          <p:cNvSpPr>
            <a:spLocks noGrp="1"/>
          </p:cNvSpPr>
          <p:nvPr>
            <p:ph type="sldNum" sz="quarter" idx="33"/>
          </p:nvPr>
        </p:nvSpPr>
        <p:spPr/>
        <p:txBody>
          <a:bodyPr/>
          <a:lstStyle/>
          <a:p>
            <a:r>
              <a:rPr lang="en-GB"/>
              <a:t>Page </a:t>
            </a:r>
            <a:fld id="{5251F420-7306-4E7C-A79E-F31A38F7D392}" type="slidenum">
              <a:rPr lang="en-GB" smtClean="0"/>
              <a:pPr/>
              <a:t>‹#›</a:t>
            </a:fld>
            <a:endParaRPr lang="en-GB" dirty="0"/>
          </a:p>
        </p:txBody>
      </p:sp>
      <p:sp>
        <p:nvSpPr>
          <p:cNvPr id="14" name="addin_colorlist" hidden="1">
            <a:extLst>
              <a:ext uri="{FF2B5EF4-FFF2-40B4-BE49-F238E27FC236}">
                <a16:creationId xmlns:a16="http://schemas.microsoft.com/office/drawing/2014/main" id="{D98DB31A-41A4-4A9F-B5AA-D7F07F1A9A54}"/>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kapforHvit, gronn, halv1, halv2, halv5, halv7</a:t>
            </a:r>
            <a:endParaRPr lang="en-GB" dirty="0"/>
          </a:p>
        </p:txBody>
      </p:sp>
      <p:sp>
        <p:nvSpPr>
          <p:cNvPr id="17" name="addin_colorbox" hidden="1">
            <a:extLst>
              <a:ext uri="{FF2B5EF4-FFF2-40B4-BE49-F238E27FC236}">
                <a16:creationId xmlns:a16="http://schemas.microsoft.com/office/drawing/2014/main" id="{C51B44CF-98C2-41E6-91FE-AF5E524FED64}"/>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addin_colorbox</a:t>
            </a:r>
            <a:endParaRPr lang="en-GB" dirty="0"/>
          </a:p>
        </p:txBody>
      </p:sp>
      <p:sp>
        <p:nvSpPr>
          <p:cNvPr id="25" name="addin_title" hidden="1">
            <a:extLst>
              <a:ext uri="{FF2B5EF4-FFF2-40B4-BE49-F238E27FC236}">
                <a16:creationId xmlns:a16="http://schemas.microsoft.com/office/drawing/2014/main" id="{9BFAEB05-45A4-411A-9B32-A0D2DF3F7DDB}"/>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addin_title</a:t>
            </a:r>
            <a:endParaRPr lang="en-GB" dirty="0"/>
          </a:p>
        </p:txBody>
      </p:sp>
      <p:sp>
        <p:nvSpPr>
          <p:cNvPr id="27" name="addin_text" hidden="1">
            <a:extLst>
              <a:ext uri="{FF2B5EF4-FFF2-40B4-BE49-F238E27FC236}">
                <a16:creationId xmlns:a16="http://schemas.microsoft.com/office/drawing/2014/main" id="{80652C33-DFDC-4B85-ACF2-C651E5417E36}"/>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addin_text</a:t>
            </a:r>
            <a:endParaRPr lang="en-GB" dirty="0"/>
          </a:p>
        </p:txBody>
      </p:sp>
      <p:sp>
        <p:nvSpPr>
          <p:cNvPr id="28" name="addin_image" hidden="1">
            <a:extLst>
              <a:ext uri="{FF2B5EF4-FFF2-40B4-BE49-F238E27FC236}">
                <a16:creationId xmlns:a16="http://schemas.microsoft.com/office/drawing/2014/main" id="{314E60D7-FFBD-4AA1-93A7-367D52F934DB}"/>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addin_image</a:t>
            </a:r>
            <a:endParaRPr lang="en-GB" dirty="0"/>
          </a:p>
        </p:txBody>
      </p:sp>
      <p:sp>
        <p:nvSpPr>
          <p:cNvPr id="29" name="addin_grouplist" hidden="1">
            <a:extLst>
              <a:ext uri="{FF2B5EF4-FFF2-40B4-BE49-F238E27FC236}">
                <a16:creationId xmlns:a16="http://schemas.microsoft.com/office/drawing/2014/main" id="{2D8DB4F7-D131-4366-B6F3-CE3C88A917F7}"/>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kern="1200">
                <a:solidFill>
                  <a:schemeClr val="lt1"/>
                </a:solidFill>
                <a:latin typeface="+mn-lt"/>
                <a:ea typeface="+mn-ea"/>
                <a:cs typeface="+mn-cs"/>
              </a:rPr>
              <a:t>SkiftBakgrunnGroup</a:t>
            </a:r>
            <a:endParaRPr lang="en-GB" dirty="0"/>
          </a:p>
        </p:txBody>
      </p:sp>
      <p:sp>
        <p:nvSpPr>
          <p:cNvPr id="30" name="addin_logo" hidden="1">
            <a:extLst>
              <a:ext uri="{FF2B5EF4-FFF2-40B4-BE49-F238E27FC236}">
                <a16:creationId xmlns:a16="http://schemas.microsoft.com/office/drawing/2014/main" id="{5C823523-085B-4943-9D62-6439D76E86EC}"/>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addin_logo</a:t>
            </a:r>
            <a:endParaRPr lang="en-GB" dirty="0"/>
          </a:p>
        </p:txBody>
      </p:sp>
      <p:sp>
        <p:nvSpPr>
          <p:cNvPr id="31" name="addin_fillplaceholders" hidden="1">
            <a:extLst>
              <a:ext uri="{FF2B5EF4-FFF2-40B4-BE49-F238E27FC236}">
                <a16:creationId xmlns:a16="http://schemas.microsoft.com/office/drawing/2014/main" id="{AC7E3B16-73C0-44D1-BA7B-8807AAC164B8}"/>
              </a:ext>
            </a:extLst>
          </p:cNvPr>
          <p:cNvSpPr/>
          <p:nvPr userDrawn="1"/>
        </p:nvSpPr>
        <p:spPr>
          <a:xfrm>
            <a:off x="10049671" y="-867733"/>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addin_fillplaceholders</a:t>
            </a:r>
            <a:endParaRPr lang="en-GB" dirty="0"/>
          </a:p>
        </p:txBody>
      </p:sp>
      <p:sp>
        <p:nvSpPr>
          <p:cNvPr id="32" name="addin_background" hidden="1">
            <a:extLst>
              <a:ext uri="{FF2B5EF4-FFF2-40B4-BE49-F238E27FC236}">
                <a16:creationId xmlns:a16="http://schemas.microsoft.com/office/drawing/2014/main" id="{6E854D4A-6234-4876-9FAC-227BBFEC5329}"/>
              </a:ext>
            </a:extLst>
          </p:cNvPr>
          <p:cNvSpPr/>
          <p:nvPr userDrawn="1"/>
        </p:nvSpPr>
        <p:spPr>
          <a:xfrm>
            <a:off x="9723740" y="-83722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addin_background</a:t>
            </a:r>
            <a:endParaRPr lang="en-GB" dirty="0"/>
          </a:p>
        </p:txBody>
      </p:sp>
      <p:sp>
        <p:nvSpPr>
          <p:cNvPr id="24" name="Title 1">
            <a:extLst>
              <a:ext uri="{FF2B5EF4-FFF2-40B4-BE49-F238E27FC236}">
                <a16:creationId xmlns:a16="http://schemas.microsoft.com/office/drawing/2014/main" id="{93BB9FD6-FF5A-4037-81D4-73765FD33B83}"/>
              </a:ext>
            </a:extLst>
          </p:cNvPr>
          <p:cNvSpPr>
            <a:spLocks noGrp="1"/>
          </p:cNvSpPr>
          <p:nvPr>
            <p:ph type="title"/>
          </p:nvPr>
        </p:nvSpPr>
        <p:spPr>
          <a:xfrm>
            <a:off x="360044" y="360045"/>
            <a:ext cx="11471910" cy="542658"/>
          </a:xfrm>
        </p:spPr>
        <p:txBody>
          <a:bodyPr/>
          <a:lstStyle>
            <a:lvl1pPr>
              <a:defRPr sz="3500"/>
            </a:lvl1pPr>
          </a:lstStyle>
          <a:p>
            <a:r>
              <a:rPr lang="en-US" noProof="0"/>
              <a:t>Click to edit Master title style</a:t>
            </a:r>
            <a:endParaRPr lang="en-GB" noProof="0" dirty="0"/>
          </a:p>
        </p:txBody>
      </p:sp>
      <p:sp>
        <p:nvSpPr>
          <p:cNvPr id="26" name="Subtitle 2">
            <a:extLst>
              <a:ext uri="{FF2B5EF4-FFF2-40B4-BE49-F238E27FC236}">
                <a16:creationId xmlns:a16="http://schemas.microsoft.com/office/drawing/2014/main" id="{FB43E961-572A-4228-B08B-E6739FB875A8}"/>
              </a:ext>
            </a:extLst>
          </p:cNvPr>
          <p:cNvSpPr>
            <a:spLocks noGrp="1"/>
          </p:cNvSpPr>
          <p:nvPr>
            <p:ph type="subTitle" idx="13"/>
          </p:nvPr>
        </p:nvSpPr>
        <p:spPr>
          <a:xfrm>
            <a:off x="360044" y="1082726"/>
            <a:ext cx="11471910"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GB" dirty="0"/>
          </a:p>
        </p:txBody>
      </p:sp>
      <p:sp>
        <p:nvSpPr>
          <p:cNvPr id="15" name="Text Placeholder 21">
            <a:extLst>
              <a:ext uri="{FF2B5EF4-FFF2-40B4-BE49-F238E27FC236}">
                <a16:creationId xmlns:a16="http://schemas.microsoft.com/office/drawing/2014/main" id="{94A0280A-78D6-4256-A580-C1F1731D8082}"/>
              </a:ext>
            </a:extLst>
          </p:cNvPr>
          <p:cNvSpPr>
            <a:spLocks noGrp="1"/>
          </p:cNvSpPr>
          <p:nvPr>
            <p:ph type="body" sz="quarter" idx="30"/>
          </p:nvPr>
        </p:nvSpPr>
        <p:spPr>
          <a:xfrm>
            <a:off x="360043" y="1757498"/>
            <a:ext cx="2723836" cy="494749"/>
          </a:xfrm>
        </p:spPr>
        <p:txBody>
          <a:bodyPr anchor="ctr"/>
          <a:lstStyle>
            <a:lvl1pPr>
              <a:buNone/>
              <a:defRPr lang="en-US" sz="1500" kern="1200" dirty="0">
                <a:solidFill>
                  <a:schemeClr val="tx1"/>
                </a:solidFill>
                <a:latin typeface="+mn-lt"/>
                <a:ea typeface="+mn-ea"/>
                <a:cs typeface="+mn-cs"/>
              </a:defRPr>
            </a:lvl1pPr>
          </a:lstStyle>
          <a:p>
            <a:pPr lvl="0"/>
            <a:r>
              <a:rPr lang="en-US"/>
              <a:t>Edit Master text styles</a:t>
            </a:r>
          </a:p>
        </p:txBody>
      </p:sp>
      <p:sp>
        <p:nvSpPr>
          <p:cNvPr id="16" name="Content Placeholder 3">
            <a:extLst>
              <a:ext uri="{FF2B5EF4-FFF2-40B4-BE49-F238E27FC236}">
                <a16:creationId xmlns:a16="http://schemas.microsoft.com/office/drawing/2014/main" id="{19DDFB76-3A36-4E90-8487-0346DCC60A00}"/>
              </a:ext>
            </a:extLst>
          </p:cNvPr>
          <p:cNvSpPr>
            <a:spLocks noGrp="1"/>
          </p:cNvSpPr>
          <p:nvPr>
            <p:ph sz="half" idx="29"/>
          </p:nvPr>
        </p:nvSpPr>
        <p:spPr>
          <a:xfrm>
            <a:off x="360043" y="2432270"/>
            <a:ext cx="2723836" cy="3236688"/>
          </a:xfrm>
          <a:effectLst>
            <a:outerShdw blurRad="50800" dist="50800" dir="5400000" algn="ctr" rotWithShape="0">
              <a:srgbClr val="010000">
                <a:alpha val="0"/>
              </a:srgbClr>
            </a:outerShdw>
          </a:effectLst>
        </p:spPr>
        <p:txBody>
          <a:bodyPr/>
          <a:lstStyle>
            <a:lvl1pPr>
              <a:defRPr sz="1200"/>
            </a:lvl1pPr>
            <a:lvl2pPr>
              <a:defRPr sz="1200"/>
            </a:lvl2pPr>
            <a:lvl3pPr>
              <a:defRPr sz="1200"/>
            </a:lvl3pPr>
            <a:lvl4pPr>
              <a:defRPr sz="1200"/>
            </a:lvl4pPr>
            <a:lvl5pPr>
              <a:defRPr sz="12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8" name="Text Placeholder 21">
            <a:extLst>
              <a:ext uri="{FF2B5EF4-FFF2-40B4-BE49-F238E27FC236}">
                <a16:creationId xmlns:a16="http://schemas.microsoft.com/office/drawing/2014/main" id="{B8C7694B-CC1E-4B14-A082-AE8D866B4C3F}"/>
              </a:ext>
            </a:extLst>
          </p:cNvPr>
          <p:cNvSpPr>
            <a:spLocks noGrp="1"/>
          </p:cNvSpPr>
          <p:nvPr>
            <p:ph type="body" sz="quarter" idx="28"/>
          </p:nvPr>
        </p:nvSpPr>
        <p:spPr>
          <a:xfrm>
            <a:off x="3303805" y="1757498"/>
            <a:ext cx="2723836" cy="494749"/>
          </a:xfrm>
        </p:spPr>
        <p:txBody>
          <a:bodyPr anchor="ctr"/>
          <a:lstStyle>
            <a:lvl1pPr>
              <a:buNone/>
              <a:defRPr lang="en-US" sz="1500" kern="1200" dirty="0">
                <a:solidFill>
                  <a:schemeClr val="tx1"/>
                </a:solidFill>
                <a:latin typeface="+mn-lt"/>
                <a:ea typeface="+mn-ea"/>
                <a:cs typeface="+mn-cs"/>
              </a:defRPr>
            </a:lvl1pPr>
          </a:lstStyle>
          <a:p>
            <a:pPr lvl="0"/>
            <a:r>
              <a:rPr lang="en-US"/>
              <a:t>Edit Master text styles</a:t>
            </a:r>
          </a:p>
        </p:txBody>
      </p:sp>
      <p:sp>
        <p:nvSpPr>
          <p:cNvPr id="19" name="Content Placeholder 3">
            <a:extLst>
              <a:ext uri="{FF2B5EF4-FFF2-40B4-BE49-F238E27FC236}">
                <a16:creationId xmlns:a16="http://schemas.microsoft.com/office/drawing/2014/main" id="{C96455DC-4975-454F-91B9-1B445B2EAB0C}"/>
              </a:ext>
            </a:extLst>
          </p:cNvPr>
          <p:cNvSpPr>
            <a:spLocks noGrp="1"/>
          </p:cNvSpPr>
          <p:nvPr>
            <p:ph sz="half" idx="27"/>
          </p:nvPr>
        </p:nvSpPr>
        <p:spPr>
          <a:xfrm>
            <a:off x="3303805" y="2432270"/>
            <a:ext cx="2723836" cy="3236688"/>
          </a:xfrm>
          <a:effectLst>
            <a:outerShdw blurRad="50800" dist="50800" dir="5400000" algn="ctr" rotWithShape="0">
              <a:srgbClr val="010000">
                <a:alpha val="0"/>
              </a:srgbClr>
            </a:outerShdw>
          </a:effectLst>
        </p:spPr>
        <p:txBody>
          <a:bodyPr/>
          <a:lstStyle>
            <a:lvl1pPr>
              <a:defRPr sz="1200"/>
            </a:lvl1pPr>
            <a:lvl2pPr>
              <a:defRPr sz="1200"/>
            </a:lvl2pPr>
            <a:lvl3pPr>
              <a:defRPr sz="1200"/>
            </a:lvl3pPr>
            <a:lvl4pPr>
              <a:defRPr sz="1200"/>
            </a:lvl4pPr>
            <a:lvl5pPr>
              <a:defRPr sz="12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0" name="Text Placeholder 21">
            <a:extLst>
              <a:ext uri="{FF2B5EF4-FFF2-40B4-BE49-F238E27FC236}">
                <a16:creationId xmlns:a16="http://schemas.microsoft.com/office/drawing/2014/main" id="{A8AE7CAD-B416-42F8-87EB-131FBF7CE6C3}"/>
              </a:ext>
            </a:extLst>
          </p:cNvPr>
          <p:cNvSpPr>
            <a:spLocks noGrp="1"/>
          </p:cNvSpPr>
          <p:nvPr>
            <p:ph type="body" sz="quarter" idx="26"/>
          </p:nvPr>
        </p:nvSpPr>
        <p:spPr>
          <a:xfrm>
            <a:off x="6205961" y="1757498"/>
            <a:ext cx="2723836" cy="494749"/>
          </a:xfrm>
        </p:spPr>
        <p:txBody>
          <a:bodyPr anchor="ctr"/>
          <a:lstStyle>
            <a:lvl1pPr>
              <a:buNone/>
              <a:defRPr lang="en-US" sz="1500" kern="1200" dirty="0">
                <a:solidFill>
                  <a:schemeClr val="tx1"/>
                </a:solidFill>
                <a:latin typeface="+mn-lt"/>
                <a:ea typeface="+mn-ea"/>
                <a:cs typeface="+mn-cs"/>
              </a:defRPr>
            </a:lvl1pPr>
          </a:lstStyle>
          <a:p>
            <a:pPr lvl="0"/>
            <a:r>
              <a:rPr lang="en-US"/>
              <a:t>Edit Master text styles</a:t>
            </a:r>
          </a:p>
        </p:txBody>
      </p:sp>
      <p:sp>
        <p:nvSpPr>
          <p:cNvPr id="21" name="Content Placeholder 3">
            <a:extLst>
              <a:ext uri="{FF2B5EF4-FFF2-40B4-BE49-F238E27FC236}">
                <a16:creationId xmlns:a16="http://schemas.microsoft.com/office/drawing/2014/main" id="{DE8A3322-7A09-4BE4-A4FE-413BBDE2D63D}"/>
              </a:ext>
            </a:extLst>
          </p:cNvPr>
          <p:cNvSpPr>
            <a:spLocks noGrp="1"/>
          </p:cNvSpPr>
          <p:nvPr>
            <p:ph sz="half" idx="25"/>
          </p:nvPr>
        </p:nvSpPr>
        <p:spPr>
          <a:xfrm>
            <a:off x="6205961" y="2432270"/>
            <a:ext cx="2723836" cy="3236688"/>
          </a:xfrm>
          <a:effectLst>
            <a:outerShdw blurRad="50800" dist="50800" dir="5400000" algn="ctr" rotWithShape="0">
              <a:srgbClr val="010000">
                <a:alpha val="0"/>
              </a:srgbClr>
            </a:outerShdw>
          </a:effectLst>
        </p:spPr>
        <p:txBody>
          <a:bodyPr/>
          <a:lstStyle>
            <a:lvl1pPr>
              <a:defRPr sz="1200"/>
            </a:lvl1pPr>
            <a:lvl2pPr>
              <a:defRPr sz="1200"/>
            </a:lvl2pPr>
            <a:lvl3pPr>
              <a:defRPr sz="1200"/>
            </a:lvl3pPr>
            <a:lvl4pPr>
              <a:defRPr sz="1200"/>
            </a:lvl4pPr>
            <a:lvl5pPr>
              <a:defRPr sz="12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2" name="Text Placeholder 21">
            <a:extLst>
              <a:ext uri="{FF2B5EF4-FFF2-40B4-BE49-F238E27FC236}">
                <a16:creationId xmlns:a16="http://schemas.microsoft.com/office/drawing/2014/main" id="{8FA484EA-AA2C-40A7-ABF3-C0FD5B1A47E5}"/>
              </a:ext>
            </a:extLst>
          </p:cNvPr>
          <p:cNvSpPr>
            <a:spLocks noGrp="1"/>
          </p:cNvSpPr>
          <p:nvPr>
            <p:ph type="body" sz="quarter" idx="24"/>
          </p:nvPr>
        </p:nvSpPr>
        <p:spPr>
          <a:xfrm>
            <a:off x="9108118" y="1757498"/>
            <a:ext cx="2723836" cy="494749"/>
          </a:xfrm>
        </p:spPr>
        <p:txBody>
          <a:bodyPr anchor="ctr"/>
          <a:lstStyle>
            <a:lvl1pPr>
              <a:buNone/>
              <a:defRPr lang="en-US" sz="1500" kern="1200" dirty="0">
                <a:solidFill>
                  <a:schemeClr val="tx1"/>
                </a:solidFill>
                <a:latin typeface="+mn-lt"/>
                <a:ea typeface="+mn-ea"/>
                <a:cs typeface="+mn-cs"/>
              </a:defRPr>
            </a:lvl1pPr>
          </a:lstStyle>
          <a:p>
            <a:pPr lvl="0"/>
            <a:r>
              <a:rPr lang="en-US"/>
              <a:t>Edit Master text styles</a:t>
            </a:r>
          </a:p>
        </p:txBody>
      </p:sp>
      <p:sp>
        <p:nvSpPr>
          <p:cNvPr id="23" name="Content Placeholder 3">
            <a:extLst>
              <a:ext uri="{FF2B5EF4-FFF2-40B4-BE49-F238E27FC236}">
                <a16:creationId xmlns:a16="http://schemas.microsoft.com/office/drawing/2014/main" id="{9A489CEB-34AD-4384-BA80-AA2246D2E4C0}"/>
              </a:ext>
            </a:extLst>
          </p:cNvPr>
          <p:cNvSpPr>
            <a:spLocks noGrp="1"/>
          </p:cNvSpPr>
          <p:nvPr>
            <p:ph sz="half" idx="21"/>
          </p:nvPr>
        </p:nvSpPr>
        <p:spPr>
          <a:xfrm>
            <a:off x="9108117" y="2432270"/>
            <a:ext cx="2723836" cy="3236688"/>
          </a:xfrm>
          <a:effectLst>
            <a:outerShdw blurRad="50800" dist="50800" dir="5400000" algn="ctr" rotWithShape="0">
              <a:srgbClr val="010000">
                <a:alpha val="0"/>
              </a:srgbClr>
            </a:outerShdw>
          </a:effectLst>
        </p:spPr>
        <p:txBody>
          <a:bodyPr/>
          <a:lstStyle>
            <a:lvl1pPr>
              <a:defRPr sz="1200"/>
            </a:lvl1pPr>
            <a:lvl2pPr>
              <a:defRPr sz="1200"/>
            </a:lvl2pPr>
            <a:lvl3pPr>
              <a:defRPr sz="1200"/>
            </a:lvl3pPr>
            <a:lvl4pPr>
              <a:defRPr sz="1200"/>
            </a:lvl4pPr>
            <a:lvl5pPr>
              <a:defRPr sz="12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42015404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pictures top">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6080474-3338-40C3-87FC-F73889A04CD0}"/>
              </a:ext>
            </a:extLst>
          </p:cNvPr>
          <p:cNvSpPr>
            <a:spLocks noGrp="1"/>
          </p:cNvSpPr>
          <p:nvPr>
            <p:ph type="ftr" sz="quarter" idx="32"/>
          </p:nvPr>
        </p:nvSpPr>
        <p:spPr/>
        <p:txBody>
          <a:bodyPr/>
          <a:lstStyle/>
          <a:p>
            <a:r>
              <a:rPr lang="en-GB"/>
              <a:t>m.e.bathen@fys.uio.no</a:t>
            </a:r>
            <a:endParaRPr lang="en-GB" dirty="0"/>
          </a:p>
        </p:txBody>
      </p:sp>
      <p:sp>
        <p:nvSpPr>
          <p:cNvPr id="6" name="Slide Number Placeholder 5">
            <a:extLst>
              <a:ext uri="{FF2B5EF4-FFF2-40B4-BE49-F238E27FC236}">
                <a16:creationId xmlns:a16="http://schemas.microsoft.com/office/drawing/2014/main" id="{42511102-D50C-4D40-87C3-107C3022CF1E}"/>
              </a:ext>
            </a:extLst>
          </p:cNvPr>
          <p:cNvSpPr>
            <a:spLocks noGrp="1"/>
          </p:cNvSpPr>
          <p:nvPr>
            <p:ph type="sldNum" sz="quarter" idx="33"/>
          </p:nvPr>
        </p:nvSpPr>
        <p:spPr/>
        <p:txBody>
          <a:bodyPr/>
          <a:lstStyle/>
          <a:p>
            <a:r>
              <a:rPr lang="en-GB"/>
              <a:t>Page </a:t>
            </a:r>
            <a:fld id="{5251F420-7306-4E7C-A79E-F31A38F7D392}" type="slidenum">
              <a:rPr lang="en-GB" smtClean="0"/>
              <a:pPr/>
              <a:t>‹#›</a:t>
            </a:fld>
            <a:endParaRPr lang="en-GB" dirty="0"/>
          </a:p>
        </p:txBody>
      </p:sp>
      <p:sp>
        <p:nvSpPr>
          <p:cNvPr id="17" name="addin_colorlist" hidden="1">
            <a:extLst>
              <a:ext uri="{FF2B5EF4-FFF2-40B4-BE49-F238E27FC236}">
                <a16:creationId xmlns:a16="http://schemas.microsoft.com/office/drawing/2014/main" id="{4CC826BC-EB14-416D-98AE-9C2717B64434}"/>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kapforHvit, gronn, halv1, halv2, halv5, halv7</a:t>
            </a:r>
            <a:endParaRPr lang="en-GB" dirty="0"/>
          </a:p>
        </p:txBody>
      </p:sp>
      <p:sp>
        <p:nvSpPr>
          <p:cNvPr id="18" name="addin_colorbox" hidden="1">
            <a:extLst>
              <a:ext uri="{FF2B5EF4-FFF2-40B4-BE49-F238E27FC236}">
                <a16:creationId xmlns:a16="http://schemas.microsoft.com/office/drawing/2014/main" id="{E69ABA66-AD9A-46BC-9A59-836517AF9F2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addin_colorbox</a:t>
            </a:r>
            <a:endParaRPr lang="en-GB" dirty="0"/>
          </a:p>
        </p:txBody>
      </p:sp>
      <p:sp>
        <p:nvSpPr>
          <p:cNvPr id="20" name="addin_title" hidden="1">
            <a:extLst>
              <a:ext uri="{FF2B5EF4-FFF2-40B4-BE49-F238E27FC236}">
                <a16:creationId xmlns:a16="http://schemas.microsoft.com/office/drawing/2014/main" id="{D3DA5E01-834B-4603-9C97-006D96A01016}"/>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addin_title</a:t>
            </a:r>
            <a:endParaRPr lang="en-GB" dirty="0"/>
          </a:p>
        </p:txBody>
      </p:sp>
      <p:sp>
        <p:nvSpPr>
          <p:cNvPr id="21" name="addin_text" hidden="1">
            <a:extLst>
              <a:ext uri="{FF2B5EF4-FFF2-40B4-BE49-F238E27FC236}">
                <a16:creationId xmlns:a16="http://schemas.microsoft.com/office/drawing/2014/main" id="{459679D8-A86C-4ECE-9966-3E17ADE0251C}"/>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addin_text</a:t>
            </a:r>
            <a:endParaRPr lang="en-GB" dirty="0"/>
          </a:p>
        </p:txBody>
      </p:sp>
      <p:sp>
        <p:nvSpPr>
          <p:cNvPr id="22" name="addin_image" hidden="1">
            <a:extLst>
              <a:ext uri="{FF2B5EF4-FFF2-40B4-BE49-F238E27FC236}">
                <a16:creationId xmlns:a16="http://schemas.microsoft.com/office/drawing/2014/main" id="{906C1D5D-BA97-46DA-A42A-329D64E6EA26}"/>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addin_image</a:t>
            </a:r>
            <a:endParaRPr lang="en-GB" dirty="0"/>
          </a:p>
        </p:txBody>
      </p:sp>
      <p:sp>
        <p:nvSpPr>
          <p:cNvPr id="25" name="addin_grouplist" hidden="1">
            <a:extLst>
              <a:ext uri="{FF2B5EF4-FFF2-40B4-BE49-F238E27FC236}">
                <a16:creationId xmlns:a16="http://schemas.microsoft.com/office/drawing/2014/main" id="{A6BA0D97-8042-48DC-AF73-802E720F44A4}"/>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kern="1200">
                <a:solidFill>
                  <a:schemeClr val="lt1"/>
                </a:solidFill>
                <a:latin typeface="+mn-lt"/>
                <a:ea typeface="+mn-ea"/>
                <a:cs typeface="+mn-cs"/>
              </a:rPr>
              <a:t>SkiftBakgrunnGroup</a:t>
            </a:r>
            <a:endParaRPr lang="en-GB" dirty="0"/>
          </a:p>
        </p:txBody>
      </p:sp>
      <p:sp>
        <p:nvSpPr>
          <p:cNvPr id="26" name="addin_logo" hidden="1">
            <a:extLst>
              <a:ext uri="{FF2B5EF4-FFF2-40B4-BE49-F238E27FC236}">
                <a16:creationId xmlns:a16="http://schemas.microsoft.com/office/drawing/2014/main" id="{95FE0D3D-8A54-4A3C-9490-BFF250133364}"/>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addin_logo</a:t>
            </a:r>
            <a:endParaRPr lang="en-GB" dirty="0"/>
          </a:p>
        </p:txBody>
      </p:sp>
      <p:sp>
        <p:nvSpPr>
          <p:cNvPr id="27" name="addin_fillplaceholders" hidden="1">
            <a:extLst>
              <a:ext uri="{FF2B5EF4-FFF2-40B4-BE49-F238E27FC236}">
                <a16:creationId xmlns:a16="http://schemas.microsoft.com/office/drawing/2014/main" id="{4ADCFAB2-9361-406C-8B91-319D6E602379}"/>
              </a:ext>
            </a:extLst>
          </p:cNvPr>
          <p:cNvSpPr/>
          <p:nvPr userDrawn="1"/>
        </p:nvSpPr>
        <p:spPr>
          <a:xfrm>
            <a:off x="10049671" y="-867733"/>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addin_fillplaceholders</a:t>
            </a:r>
            <a:endParaRPr lang="en-GB" dirty="0"/>
          </a:p>
        </p:txBody>
      </p:sp>
      <p:sp>
        <p:nvSpPr>
          <p:cNvPr id="28" name="addin_background" hidden="1">
            <a:extLst>
              <a:ext uri="{FF2B5EF4-FFF2-40B4-BE49-F238E27FC236}">
                <a16:creationId xmlns:a16="http://schemas.microsoft.com/office/drawing/2014/main" id="{B1321D1D-7DA3-421B-8DFD-055DF7C01EB3}"/>
              </a:ext>
            </a:extLst>
          </p:cNvPr>
          <p:cNvSpPr/>
          <p:nvPr userDrawn="1"/>
        </p:nvSpPr>
        <p:spPr>
          <a:xfrm>
            <a:off x="9723740" y="-83722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addin_background</a:t>
            </a:r>
            <a:endParaRPr lang="en-GB" dirty="0"/>
          </a:p>
        </p:txBody>
      </p:sp>
      <p:sp>
        <p:nvSpPr>
          <p:cNvPr id="40" name="Title 1">
            <a:extLst>
              <a:ext uri="{FF2B5EF4-FFF2-40B4-BE49-F238E27FC236}">
                <a16:creationId xmlns:a16="http://schemas.microsoft.com/office/drawing/2014/main" id="{4834812D-5E47-4657-B254-F419EB215434}"/>
              </a:ext>
            </a:extLst>
          </p:cNvPr>
          <p:cNvSpPr>
            <a:spLocks noGrp="1"/>
          </p:cNvSpPr>
          <p:nvPr>
            <p:ph type="title"/>
          </p:nvPr>
        </p:nvSpPr>
        <p:spPr>
          <a:xfrm>
            <a:off x="360044" y="360045"/>
            <a:ext cx="11471910" cy="542658"/>
          </a:xfrm>
        </p:spPr>
        <p:txBody>
          <a:bodyPr/>
          <a:lstStyle>
            <a:lvl1pPr>
              <a:defRPr sz="3500"/>
            </a:lvl1pPr>
          </a:lstStyle>
          <a:p>
            <a:r>
              <a:rPr lang="en-US" noProof="0"/>
              <a:t>Click to edit Master title style</a:t>
            </a:r>
            <a:endParaRPr lang="en-GB" noProof="0" dirty="0"/>
          </a:p>
        </p:txBody>
      </p:sp>
      <p:sp>
        <p:nvSpPr>
          <p:cNvPr id="19" name="Picture Placeholder 4">
            <a:extLst>
              <a:ext uri="{FF2B5EF4-FFF2-40B4-BE49-F238E27FC236}">
                <a16:creationId xmlns:a16="http://schemas.microsoft.com/office/drawing/2014/main" id="{102A6EFA-C37B-4702-A809-D7DBFC6E927D}"/>
              </a:ext>
            </a:extLst>
          </p:cNvPr>
          <p:cNvSpPr>
            <a:spLocks noGrp="1"/>
          </p:cNvSpPr>
          <p:nvPr>
            <p:ph type="pic" sz="quarter" idx="23"/>
          </p:nvPr>
        </p:nvSpPr>
        <p:spPr>
          <a:xfrm>
            <a:off x="360043" y="1081366"/>
            <a:ext cx="2736980" cy="1523583"/>
          </a:xfrm>
          <a:noFill/>
        </p:spPr>
        <p:txBody>
          <a:bodyPr/>
          <a:lstStyle>
            <a:lvl1pPr>
              <a:buNone/>
              <a:defRPr/>
            </a:lvl1pPr>
          </a:lstStyle>
          <a:p>
            <a:r>
              <a:rPr lang="en-US"/>
              <a:t>Click icon to add picture</a:t>
            </a:r>
            <a:endParaRPr lang="en-GB" dirty="0"/>
          </a:p>
        </p:txBody>
      </p:sp>
      <p:sp>
        <p:nvSpPr>
          <p:cNvPr id="23" name="Subtitle 2">
            <a:extLst>
              <a:ext uri="{FF2B5EF4-FFF2-40B4-BE49-F238E27FC236}">
                <a16:creationId xmlns:a16="http://schemas.microsoft.com/office/drawing/2014/main" id="{5B1E2CFA-E2D6-4CD2-BA4C-828F6543967F}"/>
              </a:ext>
            </a:extLst>
          </p:cNvPr>
          <p:cNvSpPr>
            <a:spLocks noGrp="1"/>
          </p:cNvSpPr>
          <p:nvPr>
            <p:ph type="subTitle" idx="13"/>
          </p:nvPr>
        </p:nvSpPr>
        <p:spPr>
          <a:xfrm>
            <a:off x="360043" y="2790811"/>
            <a:ext cx="2736980" cy="318644"/>
          </a:xfrm>
        </p:spPr>
        <p:txBody>
          <a:bodyPr anchor="t"/>
          <a:lstStyle>
            <a:lvl1pPr marL="0" indent="0" algn="l">
              <a:buNone/>
              <a:defRPr sz="15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GB" dirty="0"/>
          </a:p>
        </p:txBody>
      </p:sp>
      <p:sp>
        <p:nvSpPr>
          <p:cNvPr id="24" name="Content Placeholder 3">
            <a:extLst>
              <a:ext uri="{FF2B5EF4-FFF2-40B4-BE49-F238E27FC236}">
                <a16:creationId xmlns:a16="http://schemas.microsoft.com/office/drawing/2014/main" id="{30175F78-3515-4C72-98C3-13F396EE828B}"/>
              </a:ext>
            </a:extLst>
          </p:cNvPr>
          <p:cNvSpPr>
            <a:spLocks noGrp="1"/>
          </p:cNvSpPr>
          <p:nvPr>
            <p:ph sz="half" idx="30"/>
          </p:nvPr>
        </p:nvSpPr>
        <p:spPr>
          <a:xfrm>
            <a:off x="360043" y="3292760"/>
            <a:ext cx="2736980" cy="2376198"/>
          </a:xfrm>
          <a:effectLst>
            <a:outerShdw blurRad="50800" dist="50800" dir="5400000" algn="ctr" rotWithShape="0">
              <a:srgbClr val="010000">
                <a:alpha val="0"/>
              </a:srgbClr>
            </a:outerShdw>
          </a:effectLst>
        </p:spPr>
        <p:txBody>
          <a:bodyPr/>
          <a:lstStyle>
            <a:lvl1pPr>
              <a:defRPr sz="1200"/>
            </a:lvl1pPr>
            <a:lvl2pPr>
              <a:defRPr sz="1200"/>
            </a:lvl2pPr>
            <a:lvl3pPr>
              <a:defRPr sz="1200"/>
            </a:lvl3pPr>
            <a:lvl4pPr>
              <a:defRPr sz="1200"/>
            </a:lvl4pPr>
            <a:lvl5pPr>
              <a:defRPr sz="12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1" name="Picture Placeholder 4">
            <a:extLst>
              <a:ext uri="{FF2B5EF4-FFF2-40B4-BE49-F238E27FC236}">
                <a16:creationId xmlns:a16="http://schemas.microsoft.com/office/drawing/2014/main" id="{3E8F4557-4D06-4652-858C-45439D9246A2}"/>
              </a:ext>
            </a:extLst>
          </p:cNvPr>
          <p:cNvSpPr>
            <a:spLocks noGrp="1"/>
          </p:cNvSpPr>
          <p:nvPr>
            <p:ph type="pic" sz="quarter" idx="22"/>
          </p:nvPr>
        </p:nvSpPr>
        <p:spPr>
          <a:xfrm>
            <a:off x="3286576" y="1081366"/>
            <a:ext cx="2736980" cy="1523583"/>
          </a:xfrm>
          <a:noFill/>
        </p:spPr>
        <p:txBody>
          <a:bodyPr/>
          <a:lstStyle>
            <a:lvl1pPr>
              <a:buNone/>
              <a:defRPr/>
            </a:lvl1pPr>
          </a:lstStyle>
          <a:p>
            <a:r>
              <a:rPr lang="en-US"/>
              <a:t>Click icon to add picture</a:t>
            </a:r>
            <a:endParaRPr lang="en-GB" dirty="0"/>
          </a:p>
        </p:txBody>
      </p:sp>
      <p:sp>
        <p:nvSpPr>
          <p:cNvPr id="32" name="Text Placeholder 21">
            <a:extLst>
              <a:ext uri="{FF2B5EF4-FFF2-40B4-BE49-F238E27FC236}">
                <a16:creationId xmlns:a16="http://schemas.microsoft.com/office/drawing/2014/main" id="{E4CF1716-4A3B-40E8-A74C-C68C55A5C498}"/>
              </a:ext>
            </a:extLst>
          </p:cNvPr>
          <p:cNvSpPr>
            <a:spLocks noGrp="1"/>
          </p:cNvSpPr>
          <p:nvPr>
            <p:ph type="body" sz="quarter" idx="17"/>
          </p:nvPr>
        </p:nvSpPr>
        <p:spPr>
          <a:xfrm>
            <a:off x="3286576" y="2790811"/>
            <a:ext cx="2736980" cy="318644"/>
          </a:xfrm>
        </p:spPr>
        <p:txBody>
          <a:bodyPr anchor="t"/>
          <a:lstStyle>
            <a:lvl1pPr>
              <a:buNone/>
              <a:defRPr lang="en-US" sz="1500" kern="1200" dirty="0">
                <a:solidFill>
                  <a:schemeClr val="tx1"/>
                </a:solidFill>
                <a:latin typeface="+mn-lt"/>
                <a:ea typeface="+mn-ea"/>
                <a:cs typeface="+mn-cs"/>
              </a:defRPr>
            </a:lvl1pPr>
          </a:lstStyle>
          <a:p>
            <a:pPr lvl="0"/>
            <a:r>
              <a:rPr lang="en-US"/>
              <a:t>Edit Master text styles</a:t>
            </a:r>
          </a:p>
        </p:txBody>
      </p:sp>
      <p:sp>
        <p:nvSpPr>
          <p:cNvPr id="33" name="Content Placeholder 3">
            <a:extLst>
              <a:ext uri="{FF2B5EF4-FFF2-40B4-BE49-F238E27FC236}">
                <a16:creationId xmlns:a16="http://schemas.microsoft.com/office/drawing/2014/main" id="{69A6B39D-03AD-42C0-82F5-1A93D97AEE7E}"/>
              </a:ext>
            </a:extLst>
          </p:cNvPr>
          <p:cNvSpPr>
            <a:spLocks noGrp="1"/>
          </p:cNvSpPr>
          <p:nvPr>
            <p:ph sz="half" idx="29"/>
          </p:nvPr>
        </p:nvSpPr>
        <p:spPr>
          <a:xfrm>
            <a:off x="3286576" y="3292761"/>
            <a:ext cx="2736980" cy="2376198"/>
          </a:xfrm>
          <a:effectLst>
            <a:outerShdw blurRad="50800" dist="50800" dir="5400000" algn="ctr" rotWithShape="0">
              <a:srgbClr val="010000">
                <a:alpha val="0"/>
              </a:srgbClr>
            </a:outerShdw>
          </a:effectLst>
        </p:spPr>
        <p:txBody>
          <a:bodyPr/>
          <a:lstStyle>
            <a:lvl1pPr>
              <a:defRPr sz="1200"/>
            </a:lvl1pPr>
            <a:lvl2pPr>
              <a:defRPr sz="1200"/>
            </a:lvl2pPr>
            <a:lvl3pPr>
              <a:defRPr sz="1200"/>
            </a:lvl3pPr>
            <a:lvl4pPr>
              <a:defRPr sz="1200"/>
            </a:lvl4pPr>
            <a:lvl5pPr>
              <a:defRPr sz="12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4" name="Picture Placeholder 4">
            <a:extLst>
              <a:ext uri="{FF2B5EF4-FFF2-40B4-BE49-F238E27FC236}">
                <a16:creationId xmlns:a16="http://schemas.microsoft.com/office/drawing/2014/main" id="{7F1A3A49-5D49-4FFE-A5AB-554A25581DFC}"/>
              </a:ext>
            </a:extLst>
          </p:cNvPr>
          <p:cNvSpPr>
            <a:spLocks noGrp="1"/>
          </p:cNvSpPr>
          <p:nvPr>
            <p:ph type="pic" sz="quarter" idx="25"/>
          </p:nvPr>
        </p:nvSpPr>
        <p:spPr>
          <a:xfrm>
            <a:off x="6192987" y="1081366"/>
            <a:ext cx="2736980" cy="1523583"/>
          </a:xfrm>
          <a:noFill/>
        </p:spPr>
        <p:txBody>
          <a:bodyPr/>
          <a:lstStyle>
            <a:lvl1pPr>
              <a:buNone/>
              <a:defRPr/>
            </a:lvl1pPr>
          </a:lstStyle>
          <a:p>
            <a:r>
              <a:rPr lang="en-US"/>
              <a:t>Click icon to add picture</a:t>
            </a:r>
            <a:endParaRPr lang="en-GB" dirty="0"/>
          </a:p>
        </p:txBody>
      </p:sp>
      <p:sp>
        <p:nvSpPr>
          <p:cNvPr id="35" name="Text Placeholder 21">
            <a:extLst>
              <a:ext uri="{FF2B5EF4-FFF2-40B4-BE49-F238E27FC236}">
                <a16:creationId xmlns:a16="http://schemas.microsoft.com/office/drawing/2014/main" id="{6834A601-EA9E-4149-9B82-4F71484E4072}"/>
              </a:ext>
            </a:extLst>
          </p:cNvPr>
          <p:cNvSpPr>
            <a:spLocks noGrp="1"/>
          </p:cNvSpPr>
          <p:nvPr>
            <p:ph type="body" sz="quarter" idx="24"/>
          </p:nvPr>
        </p:nvSpPr>
        <p:spPr>
          <a:xfrm>
            <a:off x="6192987" y="2790811"/>
            <a:ext cx="2736980" cy="318644"/>
          </a:xfrm>
        </p:spPr>
        <p:txBody>
          <a:bodyPr anchor="t"/>
          <a:lstStyle>
            <a:lvl1pPr>
              <a:buNone/>
              <a:defRPr lang="en-US" sz="1500" kern="1200" dirty="0">
                <a:solidFill>
                  <a:schemeClr val="tx1"/>
                </a:solidFill>
                <a:latin typeface="+mn-lt"/>
                <a:ea typeface="+mn-ea"/>
                <a:cs typeface="+mn-cs"/>
              </a:defRPr>
            </a:lvl1pPr>
          </a:lstStyle>
          <a:p>
            <a:pPr lvl="0"/>
            <a:r>
              <a:rPr lang="en-US"/>
              <a:t>Edit Master text styles</a:t>
            </a:r>
          </a:p>
        </p:txBody>
      </p:sp>
      <p:sp>
        <p:nvSpPr>
          <p:cNvPr id="36" name="Content Placeholder 3">
            <a:extLst>
              <a:ext uri="{FF2B5EF4-FFF2-40B4-BE49-F238E27FC236}">
                <a16:creationId xmlns:a16="http://schemas.microsoft.com/office/drawing/2014/main" id="{716AD4CA-90A6-4F6E-ADD9-42A7A4602956}"/>
              </a:ext>
            </a:extLst>
          </p:cNvPr>
          <p:cNvSpPr>
            <a:spLocks noGrp="1"/>
          </p:cNvSpPr>
          <p:nvPr>
            <p:ph sz="half" idx="28"/>
          </p:nvPr>
        </p:nvSpPr>
        <p:spPr>
          <a:xfrm>
            <a:off x="6192987" y="3292761"/>
            <a:ext cx="2736980" cy="2376198"/>
          </a:xfrm>
          <a:effectLst>
            <a:outerShdw blurRad="50800" dist="50800" dir="5400000" algn="ctr" rotWithShape="0">
              <a:srgbClr val="010000">
                <a:alpha val="0"/>
              </a:srgbClr>
            </a:outerShdw>
          </a:effectLst>
        </p:spPr>
        <p:txBody>
          <a:bodyPr/>
          <a:lstStyle>
            <a:lvl1pPr>
              <a:defRPr sz="1200"/>
            </a:lvl1pPr>
            <a:lvl2pPr>
              <a:defRPr sz="1200"/>
            </a:lvl2pPr>
            <a:lvl3pPr>
              <a:defRPr sz="1200"/>
            </a:lvl3pPr>
            <a:lvl4pPr>
              <a:defRPr sz="1200"/>
            </a:lvl4pPr>
            <a:lvl5pPr>
              <a:defRPr sz="12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7" name="Picture Placeholder 4">
            <a:extLst>
              <a:ext uri="{FF2B5EF4-FFF2-40B4-BE49-F238E27FC236}">
                <a16:creationId xmlns:a16="http://schemas.microsoft.com/office/drawing/2014/main" id="{43D651EA-0704-46C8-A812-D5CB3182DEF4}"/>
              </a:ext>
            </a:extLst>
          </p:cNvPr>
          <p:cNvSpPr>
            <a:spLocks noGrp="1"/>
          </p:cNvSpPr>
          <p:nvPr>
            <p:ph type="pic" sz="quarter" idx="27"/>
          </p:nvPr>
        </p:nvSpPr>
        <p:spPr>
          <a:xfrm>
            <a:off x="9094974" y="1081366"/>
            <a:ext cx="2736980" cy="1523583"/>
          </a:xfrm>
          <a:noFill/>
        </p:spPr>
        <p:txBody>
          <a:bodyPr/>
          <a:lstStyle>
            <a:lvl1pPr>
              <a:buNone/>
              <a:defRPr/>
            </a:lvl1pPr>
          </a:lstStyle>
          <a:p>
            <a:r>
              <a:rPr lang="en-US"/>
              <a:t>Click icon to add picture</a:t>
            </a:r>
            <a:endParaRPr lang="en-GB" dirty="0"/>
          </a:p>
        </p:txBody>
      </p:sp>
      <p:sp>
        <p:nvSpPr>
          <p:cNvPr id="38" name="Text Placeholder 21">
            <a:extLst>
              <a:ext uri="{FF2B5EF4-FFF2-40B4-BE49-F238E27FC236}">
                <a16:creationId xmlns:a16="http://schemas.microsoft.com/office/drawing/2014/main" id="{419AFD61-94F1-4AD4-B8EF-C2A9E2E1338F}"/>
              </a:ext>
            </a:extLst>
          </p:cNvPr>
          <p:cNvSpPr>
            <a:spLocks noGrp="1"/>
          </p:cNvSpPr>
          <p:nvPr>
            <p:ph type="body" sz="quarter" idx="26"/>
          </p:nvPr>
        </p:nvSpPr>
        <p:spPr>
          <a:xfrm>
            <a:off x="9094974" y="2790811"/>
            <a:ext cx="2716858" cy="318644"/>
          </a:xfrm>
        </p:spPr>
        <p:txBody>
          <a:bodyPr anchor="t"/>
          <a:lstStyle>
            <a:lvl1pPr>
              <a:buNone/>
              <a:defRPr lang="en-US" sz="1500" kern="1200" dirty="0">
                <a:solidFill>
                  <a:schemeClr val="tx1"/>
                </a:solidFill>
                <a:latin typeface="+mn-lt"/>
                <a:ea typeface="+mn-ea"/>
                <a:cs typeface="+mn-cs"/>
              </a:defRPr>
            </a:lvl1pPr>
          </a:lstStyle>
          <a:p>
            <a:pPr lvl="0"/>
            <a:r>
              <a:rPr lang="en-US"/>
              <a:t>Edit Master text styles</a:t>
            </a:r>
          </a:p>
        </p:txBody>
      </p:sp>
      <p:sp>
        <p:nvSpPr>
          <p:cNvPr id="39" name="Content Placeholder 3">
            <a:extLst>
              <a:ext uri="{FF2B5EF4-FFF2-40B4-BE49-F238E27FC236}">
                <a16:creationId xmlns:a16="http://schemas.microsoft.com/office/drawing/2014/main" id="{30E18835-33BC-49E9-875D-27CEDA1F0D87}"/>
              </a:ext>
            </a:extLst>
          </p:cNvPr>
          <p:cNvSpPr>
            <a:spLocks noGrp="1"/>
          </p:cNvSpPr>
          <p:nvPr>
            <p:ph sz="half" idx="21"/>
          </p:nvPr>
        </p:nvSpPr>
        <p:spPr>
          <a:xfrm>
            <a:off x="9094974" y="3292761"/>
            <a:ext cx="2736980" cy="2376197"/>
          </a:xfrm>
          <a:effectLst>
            <a:outerShdw blurRad="50800" dist="50800" dir="5400000" algn="ctr" rotWithShape="0">
              <a:srgbClr val="010000">
                <a:alpha val="0"/>
              </a:srgbClr>
            </a:outerShdw>
          </a:effectLst>
        </p:spPr>
        <p:txBody>
          <a:bodyPr/>
          <a:lstStyle>
            <a:lvl1pPr>
              <a:defRPr sz="1200"/>
            </a:lvl1pPr>
            <a:lvl2pPr>
              <a:defRPr sz="1200"/>
            </a:lvl2pPr>
            <a:lvl3pPr>
              <a:defRPr sz="1200"/>
            </a:lvl3pPr>
            <a:lvl4pPr>
              <a:defRPr sz="1200"/>
            </a:lvl4pPr>
            <a:lvl5pPr>
              <a:defRPr sz="12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30910148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picture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8772DED8-733B-4015-A7CA-A05638F7AA32}"/>
              </a:ext>
            </a:extLst>
          </p:cNvPr>
          <p:cNvSpPr>
            <a:spLocks noGrp="1"/>
          </p:cNvSpPr>
          <p:nvPr>
            <p:ph type="ftr" sz="quarter" idx="23"/>
          </p:nvPr>
        </p:nvSpPr>
        <p:spPr/>
        <p:txBody>
          <a:bodyPr/>
          <a:lstStyle/>
          <a:p>
            <a:r>
              <a:rPr lang="en-GB"/>
              <a:t>m.e.bathen@fys.uio.no</a:t>
            </a:r>
            <a:endParaRPr lang="en-GB" dirty="0"/>
          </a:p>
        </p:txBody>
      </p:sp>
      <p:sp>
        <p:nvSpPr>
          <p:cNvPr id="7" name="Slide Number Placeholder 6">
            <a:extLst>
              <a:ext uri="{FF2B5EF4-FFF2-40B4-BE49-F238E27FC236}">
                <a16:creationId xmlns:a16="http://schemas.microsoft.com/office/drawing/2014/main" id="{A5B8E388-3742-4614-842F-C221FF66F72A}"/>
              </a:ext>
            </a:extLst>
          </p:cNvPr>
          <p:cNvSpPr>
            <a:spLocks noGrp="1"/>
          </p:cNvSpPr>
          <p:nvPr>
            <p:ph type="sldNum" sz="quarter" idx="24"/>
          </p:nvPr>
        </p:nvSpPr>
        <p:spPr/>
        <p:txBody>
          <a:bodyPr/>
          <a:lstStyle/>
          <a:p>
            <a:r>
              <a:rPr lang="en-GB"/>
              <a:t>Page </a:t>
            </a:r>
            <a:fld id="{5251F420-7306-4E7C-A79E-F31A38F7D392}" type="slidenum">
              <a:rPr lang="en-GB" smtClean="0"/>
              <a:pPr/>
              <a:t>‹#›</a:t>
            </a:fld>
            <a:endParaRPr lang="en-GB" dirty="0"/>
          </a:p>
        </p:txBody>
      </p:sp>
      <p:sp>
        <p:nvSpPr>
          <p:cNvPr id="16" name="Title 1">
            <a:extLst>
              <a:ext uri="{FF2B5EF4-FFF2-40B4-BE49-F238E27FC236}">
                <a16:creationId xmlns:a16="http://schemas.microsoft.com/office/drawing/2014/main" id="{9FA9EC37-EFC7-43AC-A1A9-890E574772B6}"/>
              </a:ext>
            </a:extLst>
          </p:cNvPr>
          <p:cNvSpPr>
            <a:spLocks noGrp="1"/>
          </p:cNvSpPr>
          <p:nvPr>
            <p:ph type="title"/>
          </p:nvPr>
        </p:nvSpPr>
        <p:spPr>
          <a:xfrm>
            <a:off x="360044" y="360045"/>
            <a:ext cx="11471910" cy="542658"/>
          </a:xfrm>
        </p:spPr>
        <p:txBody>
          <a:bodyPr/>
          <a:lstStyle>
            <a:lvl1pPr>
              <a:defRPr sz="3500"/>
            </a:lvl1pPr>
          </a:lstStyle>
          <a:p>
            <a:r>
              <a:rPr lang="en-US" noProof="0"/>
              <a:t>Click to edit Master title style</a:t>
            </a:r>
            <a:endParaRPr lang="en-GB" noProof="0" dirty="0"/>
          </a:p>
        </p:txBody>
      </p:sp>
      <p:sp>
        <p:nvSpPr>
          <p:cNvPr id="17" name="Subtitle 2">
            <a:extLst>
              <a:ext uri="{FF2B5EF4-FFF2-40B4-BE49-F238E27FC236}">
                <a16:creationId xmlns:a16="http://schemas.microsoft.com/office/drawing/2014/main" id="{46DD7356-7D2F-4DFD-B757-4D2686D56F70}"/>
              </a:ext>
            </a:extLst>
          </p:cNvPr>
          <p:cNvSpPr>
            <a:spLocks noGrp="1"/>
          </p:cNvSpPr>
          <p:nvPr>
            <p:ph type="subTitle" idx="13"/>
          </p:nvPr>
        </p:nvSpPr>
        <p:spPr>
          <a:xfrm>
            <a:off x="360044" y="1082726"/>
            <a:ext cx="11471910"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GB" dirty="0"/>
          </a:p>
        </p:txBody>
      </p:sp>
      <p:sp>
        <p:nvSpPr>
          <p:cNvPr id="10" name="Picture Placeholder 1">
            <a:extLst>
              <a:ext uri="{FF2B5EF4-FFF2-40B4-BE49-F238E27FC236}">
                <a16:creationId xmlns:a16="http://schemas.microsoft.com/office/drawing/2014/main" id="{42365B75-7D98-4406-BF65-4720F9067995}"/>
              </a:ext>
            </a:extLst>
          </p:cNvPr>
          <p:cNvSpPr>
            <a:spLocks noGrp="1"/>
          </p:cNvSpPr>
          <p:nvPr>
            <p:ph type="pic" sz="quarter" idx="20"/>
          </p:nvPr>
        </p:nvSpPr>
        <p:spPr>
          <a:xfrm>
            <a:off x="360044" y="1757497"/>
            <a:ext cx="5611759" cy="3920059"/>
          </a:xfrm>
          <a:prstGeom prst="rect">
            <a:avLst/>
          </a:prstGeom>
          <a:noFill/>
        </p:spPr>
        <p:txBody>
          <a:bodyPr lIns="0" tIns="0" rIns="0" bIns="0"/>
          <a:lstStyle>
            <a:lvl1pPr>
              <a:buNone/>
              <a:defRPr/>
            </a:lvl1pPr>
          </a:lstStyle>
          <a:p>
            <a:r>
              <a:rPr lang="en-US"/>
              <a:t>Click icon to add picture</a:t>
            </a:r>
            <a:endParaRPr lang="en-GB" dirty="0"/>
          </a:p>
        </p:txBody>
      </p:sp>
      <p:sp>
        <p:nvSpPr>
          <p:cNvPr id="11" name="Text Placeholder 12">
            <a:extLst>
              <a:ext uri="{FF2B5EF4-FFF2-40B4-BE49-F238E27FC236}">
                <a16:creationId xmlns:a16="http://schemas.microsoft.com/office/drawing/2014/main" id="{BA2D2B4D-B0E8-4957-B69B-7118D08F1A79}"/>
              </a:ext>
            </a:extLst>
          </p:cNvPr>
          <p:cNvSpPr>
            <a:spLocks noGrp="1"/>
          </p:cNvSpPr>
          <p:nvPr>
            <p:ph type="body" sz="quarter" idx="25" hasCustomPrompt="1"/>
          </p:nvPr>
        </p:nvSpPr>
        <p:spPr>
          <a:xfrm>
            <a:off x="360045" y="5875993"/>
            <a:ext cx="5611759" cy="182608"/>
          </a:xfrm>
        </p:spPr>
        <p:txBody>
          <a:bodyPr/>
          <a:lstStyle>
            <a:lvl1pPr marL="0" indent="0" algn="r">
              <a:buNone/>
              <a:defRPr sz="750">
                <a:solidFill>
                  <a:srgbClr val="524B48"/>
                </a:solidFill>
              </a:defRPr>
            </a:lvl1pPr>
          </a:lstStyle>
          <a:p>
            <a:pPr marL="0" marR="0" lvl="0" indent="0" algn="r" defTabSz="914446" rtl="0" eaLnBrk="1" fontAlgn="auto" latinLnBrk="0" hangingPunct="1">
              <a:lnSpc>
                <a:spcPct val="100000"/>
              </a:lnSpc>
              <a:spcBef>
                <a:spcPts val="1150"/>
              </a:spcBef>
              <a:spcAft>
                <a:spcPts val="0"/>
              </a:spcAft>
              <a:buClrTx/>
              <a:buSzTx/>
              <a:buFont typeface="Arial" panose="020B0604020202020204" pitchFamily="34" charset="0"/>
              <a:buNone/>
              <a:tabLst/>
              <a:defRPr/>
            </a:pPr>
            <a:r>
              <a:rPr lang="en-GB"/>
              <a:t>Photo credit / Caption</a:t>
            </a:r>
            <a:endParaRPr lang="en-GB" dirty="0"/>
          </a:p>
        </p:txBody>
      </p:sp>
      <p:sp>
        <p:nvSpPr>
          <p:cNvPr id="12" name="Picture Placeholder 2">
            <a:extLst>
              <a:ext uri="{FF2B5EF4-FFF2-40B4-BE49-F238E27FC236}">
                <a16:creationId xmlns:a16="http://schemas.microsoft.com/office/drawing/2014/main" id="{2366EDB7-22D7-4ABB-99D2-8666FB171AD6}"/>
              </a:ext>
            </a:extLst>
          </p:cNvPr>
          <p:cNvSpPr>
            <a:spLocks noGrp="1"/>
          </p:cNvSpPr>
          <p:nvPr>
            <p:ph type="pic" sz="quarter" idx="21"/>
          </p:nvPr>
        </p:nvSpPr>
        <p:spPr>
          <a:xfrm>
            <a:off x="6220199" y="1757497"/>
            <a:ext cx="5611759" cy="3920059"/>
          </a:xfrm>
          <a:prstGeom prst="rect">
            <a:avLst/>
          </a:prstGeom>
          <a:noFill/>
        </p:spPr>
        <p:txBody>
          <a:bodyPr lIns="0" tIns="0" rIns="0" bIns="0"/>
          <a:lstStyle>
            <a:lvl1pPr>
              <a:buNone/>
              <a:defRPr/>
            </a:lvl1pPr>
          </a:lstStyle>
          <a:p>
            <a:r>
              <a:rPr lang="en-US"/>
              <a:t>Click icon to add picture</a:t>
            </a:r>
            <a:endParaRPr lang="en-GB" dirty="0"/>
          </a:p>
        </p:txBody>
      </p:sp>
      <p:sp>
        <p:nvSpPr>
          <p:cNvPr id="15" name="Text Placeholder 12">
            <a:extLst>
              <a:ext uri="{FF2B5EF4-FFF2-40B4-BE49-F238E27FC236}">
                <a16:creationId xmlns:a16="http://schemas.microsoft.com/office/drawing/2014/main" id="{214E790B-F509-4762-AF28-7102EA359A5C}"/>
              </a:ext>
            </a:extLst>
          </p:cNvPr>
          <p:cNvSpPr>
            <a:spLocks noGrp="1"/>
          </p:cNvSpPr>
          <p:nvPr>
            <p:ph type="body" sz="quarter" idx="26" hasCustomPrompt="1"/>
          </p:nvPr>
        </p:nvSpPr>
        <p:spPr>
          <a:xfrm>
            <a:off x="6220199" y="5875993"/>
            <a:ext cx="5611759" cy="182608"/>
          </a:xfrm>
        </p:spPr>
        <p:txBody>
          <a:bodyPr/>
          <a:lstStyle>
            <a:lvl1pPr marL="0" indent="0" algn="r">
              <a:buNone/>
              <a:defRPr sz="750">
                <a:solidFill>
                  <a:srgbClr val="524B48"/>
                </a:solidFill>
              </a:defRPr>
            </a:lvl1pPr>
          </a:lstStyle>
          <a:p>
            <a:pPr marL="0" marR="0" lvl="0" indent="0" algn="r" defTabSz="914446" rtl="0" eaLnBrk="1" fontAlgn="auto" latinLnBrk="0" hangingPunct="1">
              <a:lnSpc>
                <a:spcPct val="100000"/>
              </a:lnSpc>
              <a:spcBef>
                <a:spcPts val="1150"/>
              </a:spcBef>
              <a:spcAft>
                <a:spcPts val="0"/>
              </a:spcAft>
              <a:buClrTx/>
              <a:buSzTx/>
              <a:buFont typeface="Arial" panose="020B0604020202020204" pitchFamily="34" charset="0"/>
              <a:buNone/>
              <a:tabLst/>
              <a:defRPr/>
            </a:pPr>
            <a:r>
              <a:rPr lang="en-GB"/>
              <a:t>Photo credit / Caption</a:t>
            </a:r>
            <a:endParaRPr lang="en-GB" dirty="0"/>
          </a:p>
        </p:txBody>
      </p:sp>
      <p:sp>
        <p:nvSpPr>
          <p:cNvPr id="25" name="addin_colorlist" hidden="1">
            <a:extLst>
              <a:ext uri="{FF2B5EF4-FFF2-40B4-BE49-F238E27FC236}">
                <a16:creationId xmlns:a16="http://schemas.microsoft.com/office/drawing/2014/main" id="{70466E5F-8F9B-4466-9687-C605E211FFB5}"/>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kapforHvit, gronn</a:t>
            </a:r>
            <a:endParaRPr lang="en-GB" dirty="0"/>
          </a:p>
        </p:txBody>
      </p:sp>
      <p:sp>
        <p:nvSpPr>
          <p:cNvPr id="26" name="addin_background" hidden="1">
            <a:extLst>
              <a:ext uri="{FF2B5EF4-FFF2-40B4-BE49-F238E27FC236}">
                <a16:creationId xmlns:a16="http://schemas.microsoft.com/office/drawing/2014/main" id="{42275F9C-66A5-4AF5-B84E-A4CD9215FF8E}"/>
              </a:ext>
            </a:extLst>
          </p:cNvPr>
          <p:cNvSpPr/>
          <p:nvPr userDrawn="1"/>
        </p:nvSpPr>
        <p:spPr>
          <a:xfrm>
            <a:off x="9723740" y="-83722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addin_background</a:t>
            </a:r>
            <a:endParaRPr lang="en-GB" dirty="0"/>
          </a:p>
        </p:txBody>
      </p:sp>
    </p:spTree>
    <p:extLst>
      <p:ext uri="{BB962C8B-B14F-4D97-AF65-F5344CB8AC3E}">
        <p14:creationId xmlns:p14="http://schemas.microsoft.com/office/powerpoint/2010/main" val="10860097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5A5FD81-8099-440B-91E9-2813AE814045}"/>
              </a:ext>
            </a:extLst>
          </p:cNvPr>
          <p:cNvSpPr>
            <a:spLocks noGrp="1"/>
          </p:cNvSpPr>
          <p:nvPr>
            <p:ph type="ftr" sz="quarter" idx="30"/>
          </p:nvPr>
        </p:nvSpPr>
        <p:spPr/>
        <p:txBody>
          <a:bodyPr/>
          <a:lstStyle/>
          <a:p>
            <a:r>
              <a:rPr lang="en-GB"/>
              <a:t>m.e.bathen@fys.uio.no</a:t>
            </a:r>
            <a:endParaRPr lang="en-GB" dirty="0"/>
          </a:p>
        </p:txBody>
      </p:sp>
      <p:sp>
        <p:nvSpPr>
          <p:cNvPr id="5" name="Slide Number Placeholder 4">
            <a:extLst>
              <a:ext uri="{FF2B5EF4-FFF2-40B4-BE49-F238E27FC236}">
                <a16:creationId xmlns:a16="http://schemas.microsoft.com/office/drawing/2014/main" id="{89632972-1288-4890-888F-5A648DC46ABE}"/>
              </a:ext>
            </a:extLst>
          </p:cNvPr>
          <p:cNvSpPr>
            <a:spLocks noGrp="1"/>
          </p:cNvSpPr>
          <p:nvPr>
            <p:ph type="sldNum" sz="quarter" idx="31"/>
          </p:nvPr>
        </p:nvSpPr>
        <p:spPr/>
        <p:txBody>
          <a:bodyPr/>
          <a:lstStyle/>
          <a:p>
            <a:r>
              <a:rPr lang="en-GB"/>
              <a:t>Page </a:t>
            </a:r>
            <a:fld id="{5251F420-7306-4E7C-A79E-F31A38F7D392}" type="slidenum">
              <a:rPr lang="en-GB" smtClean="0"/>
              <a:pPr/>
              <a:t>‹#›</a:t>
            </a:fld>
            <a:endParaRPr lang="en-GB" dirty="0"/>
          </a:p>
        </p:txBody>
      </p:sp>
      <p:sp>
        <p:nvSpPr>
          <p:cNvPr id="18" name="addin_colorlist" hidden="1">
            <a:extLst>
              <a:ext uri="{FF2B5EF4-FFF2-40B4-BE49-F238E27FC236}">
                <a16:creationId xmlns:a16="http://schemas.microsoft.com/office/drawing/2014/main" id="{080D83DE-9286-4A8B-8F86-DAE734DFF4C3}"/>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kapforHvit, gronn</a:t>
            </a:r>
            <a:endParaRPr lang="en-GB" dirty="0"/>
          </a:p>
        </p:txBody>
      </p:sp>
      <p:sp>
        <p:nvSpPr>
          <p:cNvPr id="19" name="addin_background" hidden="1">
            <a:extLst>
              <a:ext uri="{FF2B5EF4-FFF2-40B4-BE49-F238E27FC236}">
                <a16:creationId xmlns:a16="http://schemas.microsoft.com/office/drawing/2014/main" id="{AC6612E7-9B7A-40EF-8DD6-3861C44D2CF2}"/>
              </a:ext>
            </a:extLst>
          </p:cNvPr>
          <p:cNvSpPr/>
          <p:nvPr userDrawn="1"/>
        </p:nvSpPr>
        <p:spPr>
          <a:xfrm>
            <a:off x="9723740" y="-83722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addin_background</a:t>
            </a:r>
            <a:endParaRPr lang="en-GB" dirty="0"/>
          </a:p>
        </p:txBody>
      </p:sp>
      <p:sp>
        <p:nvSpPr>
          <p:cNvPr id="17" name="Title 1">
            <a:extLst>
              <a:ext uri="{FF2B5EF4-FFF2-40B4-BE49-F238E27FC236}">
                <a16:creationId xmlns:a16="http://schemas.microsoft.com/office/drawing/2014/main" id="{BFDD1352-F766-4218-99CF-E9AC9B7DCED8}"/>
              </a:ext>
            </a:extLst>
          </p:cNvPr>
          <p:cNvSpPr>
            <a:spLocks noGrp="1"/>
          </p:cNvSpPr>
          <p:nvPr>
            <p:ph type="title"/>
          </p:nvPr>
        </p:nvSpPr>
        <p:spPr>
          <a:xfrm>
            <a:off x="360044" y="360045"/>
            <a:ext cx="11471910" cy="542658"/>
          </a:xfrm>
        </p:spPr>
        <p:txBody>
          <a:bodyPr/>
          <a:lstStyle>
            <a:lvl1pPr>
              <a:defRPr sz="3500"/>
            </a:lvl1pPr>
          </a:lstStyle>
          <a:p>
            <a:r>
              <a:rPr lang="en-US" noProof="0"/>
              <a:t>Click to edit Master title style</a:t>
            </a:r>
            <a:endParaRPr lang="en-GB" noProof="0" dirty="0"/>
          </a:p>
        </p:txBody>
      </p:sp>
      <p:sp>
        <p:nvSpPr>
          <p:cNvPr id="14" name="Text Placeholder 21">
            <a:extLst>
              <a:ext uri="{FF2B5EF4-FFF2-40B4-BE49-F238E27FC236}">
                <a16:creationId xmlns:a16="http://schemas.microsoft.com/office/drawing/2014/main" id="{2B33994C-DAB1-4997-9CCF-AC1EF44DFBB7}"/>
              </a:ext>
            </a:extLst>
          </p:cNvPr>
          <p:cNvSpPr>
            <a:spLocks noGrp="1"/>
          </p:cNvSpPr>
          <p:nvPr>
            <p:ph type="body" sz="quarter" idx="29"/>
          </p:nvPr>
        </p:nvSpPr>
        <p:spPr>
          <a:xfrm>
            <a:off x="360043" y="1081462"/>
            <a:ext cx="3541314" cy="494749"/>
          </a:xfrm>
        </p:spPr>
        <p:txBody>
          <a:bodyPr anchor="t"/>
          <a:lstStyle>
            <a:lvl1pPr>
              <a:buNone/>
              <a:defRPr lang="en-US" sz="1800" kern="1200" dirty="0">
                <a:solidFill>
                  <a:schemeClr val="tx1"/>
                </a:solidFill>
                <a:latin typeface="+mn-lt"/>
                <a:ea typeface="+mn-ea"/>
                <a:cs typeface="+mn-cs"/>
              </a:defRPr>
            </a:lvl1pPr>
          </a:lstStyle>
          <a:p>
            <a:pPr lvl="0"/>
            <a:r>
              <a:rPr lang="en-US"/>
              <a:t>Edit Master text styles</a:t>
            </a:r>
          </a:p>
        </p:txBody>
      </p:sp>
      <p:sp>
        <p:nvSpPr>
          <p:cNvPr id="11" name="Picture Placeholder 7">
            <a:extLst>
              <a:ext uri="{FF2B5EF4-FFF2-40B4-BE49-F238E27FC236}">
                <a16:creationId xmlns:a16="http://schemas.microsoft.com/office/drawing/2014/main" id="{BC76C51F-E9A7-4970-A13D-E988837549D4}"/>
              </a:ext>
            </a:extLst>
          </p:cNvPr>
          <p:cNvSpPr>
            <a:spLocks noGrp="1"/>
          </p:cNvSpPr>
          <p:nvPr>
            <p:ph type="pic" sz="quarter" idx="26"/>
          </p:nvPr>
        </p:nvSpPr>
        <p:spPr>
          <a:xfrm>
            <a:off x="360043" y="1754970"/>
            <a:ext cx="3541314" cy="3913988"/>
          </a:xfrm>
          <a:prstGeom prst="rect">
            <a:avLst/>
          </a:prstGeom>
          <a:noFill/>
        </p:spPr>
        <p:txBody>
          <a:bodyPr lIns="0" tIns="0" rIns="0" bIns="0"/>
          <a:lstStyle/>
          <a:p>
            <a:r>
              <a:rPr lang="en-US"/>
              <a:t>Click icon to add picture</a:t>
            </a:r>
            <a:endParaRPr lang="en-GB" dirty="0"/>
          </a:p>
        </p:txBody>
      </p:sp>
      <p:sp>
        <p:nvSpPr>
          <p:cNvPr id="15" name="Text Placeholder 21">
            <a:extLst>
              <a:ext uri="{FF2B5EF4-FFF2-40B4-BE49-F238E27FC236}">
                <a16:creationId xmlns:a16="http://schemas.microsoft.com/office/drawing/2014/main" id="{0E5BD093-E66E-4125-B9C7-23D8A593357E}"/>
              </a:ext>
            </a:extLst>
          </p:cNvPr>
          <p:cNvSpPr>
            <a:spLocks noGrp="1"/>
          </p:cNvSpPr>
          <p:nvPr>
            <p:ph type="body" sz="quarter" idx="20"/>
          </p:nvPr>
        </p:nvSpPr>
        <p:spPr>
          <a:xfrm>
            <a:off x="4333839" y="1081462"/>
            <a:ext cx="3541314" cy="494749"/>
          </a:xfrm>
        </p:spPr>
        <p:txBody>
          <a:bodyPr anchor="t"/>
          <a:lstStyle>
            <a:lvl1pPr>
              <a:buNone/>
              <a:defRPr lang="en-US" sz="1800" kern="1200" dirty="0">
                <a:solidFill>
                  <a:schemeClr val="tx1"/>
                </a:solidFill>
                <a:latin typeface="+mn-lt"/>
                <a:ea typeface="+mn-ea"/>
                <a:cs typeface="+mn-cs"/>
              </a:defRPr>
            </a:lvl1pPr>
          </a:lstStyle>
          <a:p>
            <a:pPr lvl="0"/>
            <a:r>
              <a:rPr lang="en-US"/>
              <a:t>Edit Master text styles</a:t>
            </a:r>
          </a:p>
        </p:txBody>
      </p:sp>
      <p:sp>
        <p:nvSpPr>
          <p:cNvPr id="12" name="Picture Placeholder 8">
            <a:extLst>
              <a:ext uri="{FF2B5EF4-FFF2-40B4-BE49-F238E27FC236}">
                <a16:creationId xmlns:a16="http://schemas.microsoft.com/office/drawing/2014/main" id="{D5D4AF80-CA22-4307-8BCF-B455F56D5F27}"/>
              </a:ext>
            </a:extLst>
          </p:cNvPr>
          <p:cNvSpPr>
            <a:spLocks noGrp="1"/>
          </p:cNvSpPr>
          <p:nvPr>
            <p:ph type="pic" sz="quarter" idx="27"/>
          </p:nvPr>
        </p:nvSpPr>
        <p:spPr>
          <a:xfrm>
            <a:off x="4333839" y="1754970"/>
            <a:ext cx="3541314" cy="3913988"/>
          </a:xfrm>
          <a:prstGeom prst="rect">
            <a:avLst/>
          </a:prstGeom>
          <a:noFill/>
        </p:spPr>
        <p:txBody>
          <a:bodyPr lIns="0" tIns="0" rIns="0" bIns="0"/>
          <a:lstStyle/>
          <a:p>
            <a:r>
              <a:rPr lang="en-US"/>
              <a:t>Click icon to add picture</a:t>
            </a:r>
            <a:endParaRPr lang="en-GB" dirty="0"/>
          </a:p>
        </p:txBody>
      </p:sp>
      <p:sp>
        <p:nvSpPr>
          <p:cNvPr id="16" name="Text Placeholder 21">
            <a:extLst>
              <a:ext uri="{FF2B5EF4-FFF2-40B4-BE49-F238E27FC236}">
                <a16:creationId xmlns:a16="http://schemas.microsoft.com/office/drawing/2014/main" id="{7BACE702-6930-4880-80F3-BB0C3D241FD4}"/>
              </a:ext>
            </a:extLst>
          </p:cNvPr>
          <p:cNvSpPr>
            <a:spLocks noGrp="1"/>
          </p:cNvSpPr>
          <p:nvPr>
            <p:ph type="body" sz="quarter" idx="18"/>
          </p:nvPr>
        </p:nvSpPr>
        <p:spPr>
          <a:xfrm>
            <a:off x="8287512" y="1081462"/>
            <a:ext cx="3541314" cy="494749"/>
          </a:xfrm>
        </p:spPr>
        <p:txBody>
          <a:bodyPr anchor="t"/>
          <a:lstStyle>
            <a:lvl1pPr>
              <a:buNone/>
              <a:defRPr lang="en-US" sz="1800" kern="1200" dirty="0">
                <a:solidFill>
                  <a:schemeClr val="tx1"/>
                </a:solidFill>
                <a:latin typeface="+mn-lt"/>
                <a:ea typeface="+mn-ea"/>
                <a:cs typeface="+mn-cs"/>
              </a:defRPr>
            </a:lvl1pPr>
          </a:lstStyle>
          <a:p>
            <a:pPr lvl="0"/>
            <a:r>
              <a:rPr lang="en-US"/>
              <a:t>Edit Master text styles</a:t>
            </a:r>
          </a:p>
        </p:txBody>
      </p:sp>
      <p:sp>
        <p:nvSpPr>
          <p:cNvPr id="13" name="Picture Placeholder 9">
            <a:extLst>
              <a:ext uri="{FF2B5EF4-FFF2-40B4-BE49-F238E27FC236}">
                <a16:creationId xmlns:a16="http://schemas.microsoft.com/office/drawing/2014/main" id="{E3CDFC7B-724E-40FD-8374-B00BB31D1A3B}"/>
              </a:ext>
            </a:extLst>
          </p:cNvPr>
          <p:cNvSpPr>
            <a:spLocks noGrp="1"/>
          </p:cNvSpPr>
          <p:nvPr>
            <p:ph type="pic" sz="quarter" idx="28"/>
          </p:nvPr>
        </p:nvSpPr>
        <p:spPr>
          <a:xfrm>
            <a:off x="8287512" y="1754970"/>
            <a:ext cx="3541314" cy="3913988"/>
          </a:xfrm>
          <a:prstGeom prst="rect">
            <a:avLst/>
          </a:prstGeom>
          <a:noFill/>
        </p:spPr>
        <p:txBody>
          <a:bodyPr lIns="0" tIns="0" rIns="0" bIns="0"/>
          <a:lstStyle/>
          <a:p>
            <a:r>
              <a:rPr lang="en-US"/>
              <a:t>Click icon to add picture</a:t>
            </a:r>
            <a:endParaRPr lang="en-GB" dirty="0"/>
          </a:p>
        </p:txBody>
      </p:sp>
    </p:spTree>
    <p:extLst>
      <p:ext uri="{BB962C8B-B14F-4D97-AF65-F5344CB8AC3E}">
        <p14:creationId xmlns:p14="http://schemas.microsoft.com/office/powerpoint/2010/main" val="2845671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Large picture ">
    <p:spTree>
      <p:nvGrpSpPr>
        <p:cNvPr id="1" name=""/>
        <p:cNvGrpSpPr/>
        <p:nvPr/>
      </p:nvGrpSpPr>
      <p:grpSpPr>
        <a:xfrm>
          <a:off x="0" y="0"/>
          <a:ext cx="0" cy="0"/>
          <a:chOff x="0" y="0"/>
          <a:chExt cx="0" cy="0"/>
        </a:xfrm>
      </p:grpSpPr>
      <p:sp>
        <p:nvSpPr>
          <p:cNvPr id="4" name="Text Placeholder 3" descr="Logo university of oslo">
            <a:extLst>
              <a:ext uri="{FF2B5EF4-FFF2-40B4-BE49-F238E27FC236}">
                <a16:creationId xmlns:a16="http://schemas.microsoft.com/office/drawing/2014/main" id="{87E19F59-4A52-4AE7-A769-E9F9BC5FA77F}"/>
              </a:ext>
            </a:extLst>
          </p:cNvPr>
          <p:cNvSpPr>
            <a:spLocks noGrp="1"/>
          </p:cNvSpPr>
          <p:nvPr>
            <p:ph type="body" sz="quarter" idx="32" hasCustomPrompt="1"/>
          </p:nvPr>
        </p:nvSpPr>
        <p:spPr>
          <a:xfrm>
            <a:off x="381001" y="6280142"/>
            <a:ext cx="767518" cy="202980"/>
          </a:xfrm>
          <a:blipFill>
            <a:blip r:embed="rId2">
              <a:extLst>
                <a:ext uri="{96DAC541-7B7A-43D3-8B79-37D633B846F1}">
                  <asvg:svgBlip xmlns:asvg="http://schemas.microsoft.com/office/drawing/2016/SVG/main" xmlns="" r:embed="rId3"/>
                </a:ext>
              </a:extLst>
            </a:blip>
            <a:stretch>
              <a:fillRect/>
            </a:stretch>
          </a:blipFill>
        </p:spPr>
        <p:txBody>
          <a:bodyPr/>
          <a:lstStyle>
            <a:lvl1pPr marL="0" indent="0">
              <a:buNone/>
              <a:defRPr/>
            </a:lvl1pPr>
          </a:lstStyle>
          <a:p>
            <a:pPr lvl="0"/>
            <a:r>
              <a:rPr lang="en-GB"/>
              <a:t> </a:t>
            </a:r>
            <a:endParaRPr lang="en-GB" dirty="0"/>
          </a:p>
        </p:txBody>
      </p:sp>
      <p:sp>
        <p:nvSpPr>
          <p:cNvPr id="5" name="Picture Placeholder 4">
            <a:extLst>
              <a:ext uri="{FF2B5EF4-FFF2-40B4-BE49-F238E27FC236}">
                <a16:creationId xmlns:a16="http://schemas.microsoft.com/office/drawing/2014/main" id="{2FC149FD-51D0-4604-9AC4-C6BAC2F859AE}"/>
              </a:ext>
            </a:extLst>
          </p:cNvPr>
          <p:cNvSpPr>
            <a:spLocks noGrp="1"/>
          </p:cNvSpPr>
          <p:nvPr>
            <p:ph type="pic" sz="quarter" idx="27"/>
          </p:nvPr>
        </p:nvSpPr>
        <p:spPr>
          <a:xfrm>
            <a:off x="0" y="1262748"/>
            <a:ext cx="12192000" cy="5595252"/>
          </a:xfrm>
          <a:noFill/>
        </p:spPr>
        <p:txBody>
          <a:bodyPr/>
          <a:lstStyle>
            <a:lvl1pPr>
              <a:buNone/>
              <a:defRPr/>
            </a:lvl1pPr>
          </a:lstStyle>
          <a:p>
            <a:r>
              <a:rPr lang="en-US"/>
              <a:t>Click icon to add picture</a:t>
            </a:r>
            <a:endParaRPr lang="en-GB" dirty="0"/>
          </a:p>
        </p:txBody>
      </p:sp>
      <p:sp>
        <p:nvSpPr>
          <p:cNvPr id="6" name="addin_colorlist" hidden="1">
            <a:extLst>
              <a:ext uri="{FF2B5EF4-FFF2-40B4-BE49-F238E27FC236}">
                <a16:creationId xmlns:a16="http://schemas.microsoft.com/office/drawing/2014/main" id="{391334B4-82D1-46E7-8A20-DFA241DB2858}"/>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kapforHvit, gronn</a:t>
            </a:r>
            <a:endParaRPr lang="en-GB" dirty="0"/>
          </a:p>
        </p:txBody>
      </p:sp>
      <p:sp>
        <p:nvSpPr>
          <p:cNvPr id="8" name="addin_background" hidden="1">
            <a:extLst>
              <a:ext uri="{FF2B5EF4-FFF2-40B4-BE49-F238E27FC236}">
                <a16:creationId xmlns:a16="http://schemas.microsoft.com/office/drawing/2014/main" id="{FAAC422D-E23E-4500-8599-A248E726DF7A}"/>
              </a:ext>
            </a:extLst>
          </p:cNvPr>
          <p:cNvSpPr/>
          <p:nvPr userDrawn="1"/>
        </p:nvSpPr>
        <p:spPr>
          <a:xfrm>
            <a:off x="9723740" y="-83722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addin_background</a:t>
            </a:r>
            <a:endParaRPr lang="en-GB" dirty="0"/>
          </a:p>
        </p:txBody>
      </p:sp>
      <p:sp>
        <p:nvSpPr>
          <p:cNvPr id="7" name="Title 1">
            <a:extLst>
              <a:ext uri="{FF2B5EF4-FFF2-40B4-BE49-F238E27FC236}">
                <a16:creationId xmlns:a16="http://schemas.microsoft.com/office/drawing/2014/main" id="{97876440-E134-4CB0-A4C5-041F6DA51180}"/>
              </a:ext>
            </a:extLst>
          </p:cNvPr>
          <p:cNvSpPr>
            <a:spLocks noGrp="1"/>
          </p:cNvSpPr>
          <p:nvPr>
            <p:ph type="title"/>
          </p:nvPr>
        </p:nvSpPr>
        <p:spPr>
          <a:xfrm>
            <a:off x="360044" y="360045"/>
            <a:ext cx="11471910" cy="542658"/>
          </a:xfrm>
        </p:spPr>
        <p:txBody>
          <a:bodyPr/>
          <a:lstStyle>
            <a:lvl1pPr>
              <a:defRPr sz="3500"/>
            </a:lvl1pPr>
          </a:lstStyle>
          <a:p>
            <a:r>
              <a:rPr lang="en-US" noProof="0"/>
              <a:t>Click to edit Master title style</a:t>
            </a:r>
            <a:endParaRPr lang="en-GB" noProof="0" dirty="0"/>
          </a:p>
        </p:txBody>
      </p:sp>
    </p:spTree>
    <p:extLst>
      <p:ext uri="{BB962C8B-B14F-4D97-AF65-F5344CB8AC3E}">
        <p14:creationId xmlns:p14="http://schemas.microsoft.com/office/powerpoint/2010/main" val="30201063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9D3EEEF-D5D4-41E6-81E7-1D9E527B7796}"/>
              </a:ext>
            </a:extLst>
          </p:cNvPr>
          <p:cNvSpPr>
            <a:spLocks noGrp="1"/>
          </p:cNvSpPr>
          <p:nvPr>
            <p:ph type="ftr" sz="quarter" idx="11"/>
          </p:nvPr>
        </p:nvSpPr>
        <p:spPr/>
        <p:txBody>
          <a:bodyPr/>
          <a:lstStyle/>
          <a:p>
            <a:r>
              <a:rPr lang="en-GB"/>
              <a:t>m.e.bathen@fys.uio.no</a:t>
            </a:r>
            <a:endParaRPr lang="en-GB" dirty="0"/>
          </a:p>
        </p:txBody>
      </p:sp>
      <p:sp>
        <p:nvSpPr>
          <p:cNvPr id="5" name="Slide Number Placeholder 4">
            <a:extLst>
              <a:ext uri="{FF2B5EF4-FFF2-40B4-BE49-F238E27FC236}">
                <a16:creationId xmlns:a16="http://schemas.microsoft.com/office/drawing/2014/main" id="{CC6F4316-7482-4098-A234-A83B220FD64E}"/>
              </a:ext>
            </a:extLst>
          </p:cNvPr>
          <p:cNvSpPr>
            <a:spLocks noGrp="1"/>
          </p:cNvSpPr>
          <p:nvPr>
            <p:ph type="sldNum" sz="quarter" idx="12"/>
          </p:nvPr>
        </p:nvSpPr>
        <p:spPr/>
        <p:txBody>
          <a:bodyPr/>
          <a:lstStyle/>
          <a:p>
            <a:r>
              <a:rPr lang="en-GB"/>
              <a:t>Page </a:t>
            </a:r>
            <a:fld id="{5251F420-7306-4E7C-A79E-F31A38F7D392}" type="slidenum">
              <a:rPr lang="en-GB" smtClean="0"/>
              <a:pPr/>
              <a:t>‹#›</a:t>
            </a:fld>
            <a:endParaRPr lang="en-GB" dirty="0"/>
          </a:p>
        </p:txBody>
      </p:sp>
      <p:sp>
        <p:nvSpPr>
          <p:cNvPr id="6" name="addin_colorlist" hidden="1">
            <a:extLst>
              <a:ext uri="{FF2B5EF4-FFF2-40B4-BE49-F238E27FC236}">
                <a16:creationId xmlns:a16="http://schemas.microsoft.com/office/drawing/2014/main" id="{AE0688C1-D679-4A68-B930-AA78117F42D7}"/>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kapforHvit, gronn</a:t>
            </a:r>
            <a:endParaRPr lang="en-GB" dirty="0"/>
          </a:p>
        </p:txBody>
      </p:sp>
      <p:sp>
        <p:nvSpPr>
          <p:cNvPr id="7" name="addin_background" hidden="1">
            <a:extLst>
              <a:ext uri="{FF2B5EF4-FFF2-40B4-BE49-F238E27FC236}">
                <a16:creationId xmlns:a16="http://schemas.microsoft.com/office/drawing/2014/main" id="{2E1E9FA0-E572-4648-8895-9A9148988AC6}"/>
              </a:ext>
            </a:extLst>
          </p:cNvPr>
          <p:cNvSpPr/>
          <p:nvPr userDrawn="1"/>
        </p:nvSpPr>
        <p:spPr>
          <a:xfrm>
            <a:off x="9723740" y="-83722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addin_background</a:t>
            </a:r>
            <a:endParaRPr lang="en-GB" dirty="0"/>
          </a:p>
        </p:txBody>
      </p:sp>
    </p:spTree>
    <p:extLst>
      <p:ext uri="{BB962C8B-B14F-4D97-AF65-F5344CB8AC3E}">
        <p14:creationId xmlns:p14="http://schemas.microsoft.com/office/powerpoint/2010/main" val="40145966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52B2C7F-E1F1-456B-B688-4D5816EF996A}" type="datetimeFigureOut">
              <a:rPr lang="en-US" smtClean="0"/>
              <a:t>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D17246-464E-4E32-91AE-870256182188}" type="slidenum">
              <a:rPr lang="en-US" smtClean="0"/>
              <a:t>‹#›</a:t>
            </a:fld>
            <a:endParaRPr lang="en-US"/>
          </a:p>
        </p:txBody>
      </p:sp>
    </p:spTree>
    <p:extLst>
      <p:ext uri="{BB962C8B-B14F-4D97-AF65-F5344CB8AC3E}">
        <p14:creationId xmlns:p14="http://schemas.microsoft.com/office/powerpoint/2010/main" val="39492333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ild full page">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r>
              <a:rPr lang="de-DE" noProof="0"/>
              <a:t>20.02.2023</a:t>
            </a:r>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CH"/>
              <a:t>bathen@aps.ee.ethz.ch</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05941150-30DE-48F5-9038-0E82CD18DE28}"/>
              </a:ext>
            </a:extLst>
          </p:cNvPr>
          <p:cNvSpPr>
            <a:spLocks noGrp="1"/>
          </p:cNvSpPr>
          <p:nvPr>
            <p:ph type="pic" sz="quarter" idx="13"/>
          </p:nvPr>
        </p:nvSpPr>
        <p:spPr>
          <a:xfrm>
            <a:off x="731837" y="260350"/>
            <a:ext cx="10728000" cy="6012524"/>
          </a:xfrm>
        </p:spPr>
        <p:txBody>
          <a:bodyPr tIns="2160000"/>
          <a:lstStyle>
            <a:lvl1pPr marL="0" indent="0" algn="ctr">
              <a:buNone/>
              <a:defRPr/>
            </a:lvl1pPr>
          </a:lstStyle>
          <a:p>
            <a:r>
              <a:rPr lang="en-US" noProof="0"/>
              <a:t>Click icon to add picture</a:t>
            </a:r>
            <a:endParaRPr lang="de-CH" noProof="0"/>
          </a:p>
        </p:txBody>
      </p:sp>
      <p:pic>
        <p:nvPicPr>
          <p:cNvPr id="8" name="Picture 7"/>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2175520" y="6499260"/>
            <a:ext cx="1911716" cy="186168"/>
          </a:xfrm>
          <a:prstGeom prst="rect">
            <a:avLst/>
          </a:prstGeom>
        </p:spPr>
      </p:pic>
    </p:spTree>
    <p:extLst>
      <p:ext uri="{BB962C8B-B14F-4D97-AF65-F5344CB8AC3E}">
        <p14:creationId xmlns:p14="http://schemas.microsoft.com/office/powerpoint/2010/main" val="13499012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wo Content with Subtitles\Images">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99F4E6F0-8D4D-9B37-C57A-3C25C95BD9CF}"/>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r>
              <a:rPr lang="de-DE"/>
              <a:t>20.02.2023</a:t>
            </a:r>
            <a:endParaRPr lang="en-GB"/>
          </a:p>
        </p:txBody>
      </p:sp>
      <p:sp>
        <p:nvSpPr>
          <p:cNvPr id="9" name="Slide Number Placeholder 8">
            <a:extLst>
              <a:ext uri="{FF2B5EF4-FFF2-40B4-BE49-F238E27FC236}">
                <a16:creationId xmlns:a16="http://schemas.microsoft.com/office/drawing/2014/main" id="{0C5AE403-56F0-C83B-4350-5F7968ADD666}"/>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D035A902-A710-4181-A4D3-1BFAA56D8684}" type="slidenum">
              <a:rPr lang="en-GB" smtClean="0"/>
              <a:pPr/>
              <a:t>‹#›</a:t>
            </a:fld>
            <a:endParaRPr lang="en-GB"/>
          </a:p>
        </p:txBody>
      </p:sp>
      <p:sp>
        <p:nvSpPr>
          <p:cNvPr id="10" name="Title 1">
            <a:extLst>
              <a:ext uri="{FF2B5EF4-FFF2-40B4-BE49-F238E27FC236}">
                <a16:creationId xmlns:a16="http://schemas.microsoft.com/office/drawing/2014/main" id="{F2C1D3A1-3B29-1E33-F14F-7D56D556D1D4}"/>
              </a:ext>
            </a:extLst>
          </p:cNvPr>
          <p:cNvSpPr>
            <a:spLocks noGrp="1"/>
          </p:cNvSpPr>
          <p:nvPr>
            <p:ph type="title"/>
          </p:nvPr>
        </p:nvSpPr>
        <p:spPr>
          <a:xfrm>
            <a:off x="437990" y="365126"/>
            <a:ext cx="11316020" cy="681036"/>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11" name="Content Placeholder 2">
            <a:extLst>
              <a:ext uri="{FF2B5EF4-FFF2-40B4-BE49-F238E27FC236}">
                <a16:creationId xmlns:a16="http://schemas.microsoft.com/office/drawing/2014/main" id="{D09BDBF3-3540-F185-A7BD-43DBBD73A478}"/>
              </a:ext>
            </a:extLst>
          </p:cNvPr>
          <p:cNvSpPr>
            <a:spLocks noGrp="1"/>
          </p:cNvSpPr>
          <p:nvPr>
            <p:ph idx="13"/>
          </p:nvPr>
        </p:nvSpPr>
        <p:spPr>
          <a:xfrm>
            <a:off x="433046" y="4618182"/>
            <a:ext cx="5581810" cy="1558780"/>
          </a:xfrm>
          <a:prstGeom prst="rect">
            <a:avLst/>
          </a:prstGeom>
        </p:spPr>
        <p:txBody>
          <a:bodyPr>
            <a:normAutofit/>
          </a:bodyPr>
          <a:lstStyle>
            <a:lvl1pPr marL="228600" indent="-228600">
              <a:buClr>
                <a:srgbClr val="A8322D"/>
              </a:buClr>
              <a:buFont typeface="Wingdings" panose="05000000000000000000" pitchFamily="2" charset="2"/>
              <a:buChar char="§"/>
              <a:defRPr sz="2000">
                <a:latin typeface="Arial" panose="020B0604020202020204" pitchFamily="34" charset="0"/>
                <a:cs typeface="Arial" panose="020B0604020202020204" pitchFamily="34" charset="0"/>
              </a:defRPr>
            </a:lvl1pPr>
            <a:lvl2pPr>
              <a:buClr>
                <a:srgbClr val="A8322D"/>
              </a:buClr>
              <a:defRPr sz="1800">
                <a:latin typeface="Arial" panose="020B0604020202020204" pitchFamily="34" charset="0"/>
                <a:cs typeface="Arial" panose="020B0604020202020204" pitchFamily="34" charset="0"/>
              </a:defRPr>
            </a:lvl2pPr>
            <a:lvl3pPr marL="1143000" indent="-228600">
              <a:buClr>
                <a:srgbClr val="A8322D"/>
              </a:buClr>
              <a:buFont typeface="Bahnschrift" panose="020B0502040204020203" pitchFamily="34" charset="0"/>
              <a:buChar char="-"/>
              <a:defRPr sz="1600">
                <a:latin typeface="Arial" panose="020B0604020202020204" pitchFamily="34" charset="0"/>
                <a:cs typeface="Arial" panose="020B0604020202020204" pitchFamily="34" charset="0"/>
              </a:defRPr>
            </a:lvl3pPr>
            <a:lvl4pPr marL="1600200" indent="-228600">
              <a:buClr>
                <a:srgbClr val="A8322D"/>
              </a:buClr>
              <a:buFont typeface="Wingdings 2" panose="05020102010507070707" pitchFamily="18" charset="2"/>
              <a:buChar char=""/>
              <a:defRPr sz="1400">
                <a:latin typeface="Arial" panose="020B0604020202020204" pitchFamily="34" charset="0"/>
                <a:cs typeface="Arial" panose="020B0604020202020204" pitchFamily="34" charset="0"/>
              </a:defRPr>
            </a:lvl4pPr>
            <a:lvl5pPr>
              <a:buClr>
                <a:srgbClr val="A8322D"/>
              </a:buClr>
              <a:defRPr sz="14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2" name="Text Placeholder 4">
            <a:extLst>
              <a:ext uri="{FF2B5EF4-FFF2-40B4-BE49-F238E27FC236}">
                <a16:creationId xmlns:a16="http://schemas.microsoft.com/office/drawing/2014/main" id="{64891BE0-B7F2-C967-90AE-9ACA063034DD}"/>
              </a:ext>
            </a:extLst>
          </p:cNvPr>
          <p:cNvSpPr>
            <a:spLocks noGrp="1"/>
          </p:cNvSpPr>
          <p:nvPr>
            <p:ph type="body" sz="quarter" idx="14"/>
          </p:nvPr>
        </p:nvSpPr>
        <p:spPr>
          <a:xfrm>
            <a:off x="433047" y="1044221"/>
            <a:ext cx="5581809" cy="638883"/>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Content Placeholder 2">
            <a:extLst>
              <a:ext uri="{FF2B5EF4-FFF2-40B4-BE49-F238E27FC236}">
                <a16:creationId xmlns:a16="http://schemas.microsoft.com/office/drawing/2014/main" id="{C8F90387-718B-B3C6-D825-8692DB47853C}"/>
              </a:ext>
            </a:extLst>
          </p:cNvPr>
          <p:cNvSpPr>
            <a:spLocks noGrp="1"/>
          </p:cNvSpPr>
          <p:nvPr>
            <p:ph idx="15"/>
          </p:nvPr>
        </p:nvSpPr>
        <p:spPr>
          <a:xfrm>
            <a:off x="6174502" y="4618182"/>
            <a:ext cx="5581810" cy="1558780"/>
          </a:xfrm>
          <a:prstGeom prst="rect">
            <a:avLst/>
          </a:prstGeom>
        </p:spPr>
        <p:txBody>
          <a:bodyPr>
            <a:normAutofit/>
          </a:bodyPr>
          <a:lstStyle>
            <a:lvl1pPr marL="228600" indent="-228600">
              <a:buClr>
                <a:srgbClr val="A8322D"/>
              </a:buClr>
              <a:buFont typeface="Wingdings" panose="05000000000000000000" pitchFamily="2" charset="2"/>
              <a:buChar char="§"/>
              <a:defRPr sz="2000">
                <a:latin typeface="Arial" panose="020B0604020202020204" pitchFamily="34" charset="0"/>
                <a:cs typeface="Arial" panose="020B0604020202020204" pitchFamily="34" charset="0"/>
              </a:defRPr>
            </a:lvl1pPr>
            <a:lvl2pPr>
              <a:buClr>
                <a:srgbClr val="A8322D"/>
              </a:buClr>
              <a:defRPr sz="1800">
                <a:latin typeface="Arial" panose="020B0604020202020204" pitchFamily="34" charset="0"/>
                <a:cs typeface="Arial" panose="020B0604020202020204" pitchFamily="34" charset="0"/>
              </a:defRPr>
            </a:lvl2pPr>
            <a:lvl3pPr marL="1143000" indent="-228600">
              <a:buClr>
                <a:srgbClr val="A8322D"/>
              </a:buClr>
              <a:buFont typeface="Bahnschrift" panose="020B0502040204020203" pitchFamily="34" charset="0"/>
              <a:buChar char="-"/>
              <a:defRPr sz="1600">
                <a:latin typeface="Arial" panose="020B0604020202020204" pitchFamily="34" charset="0"/>
                <a:cs typeface="Arial" panose="020B0604020202020204" pitchFamily="34" charset="0"/>
              </a:defRPr>
            </a:lvl3pPr>
            <a:lvl4pPr marL="1600200" indent="-228600">
              <a:buClr>
                <a:srgbClr val="A8322D"/>
              </a:buClr>
              <a:buFont typeface="Wingdings 2" panose="05020102010507070707" pitchFamily="18" charset="2"/>
              <a:buChar char=""/>
              <a:defRPr sz="1400">
                <a:latin typeface="Arial" panose="020B0604020202020204" pitchFamily="34" charset="0"/>
                <a:cs typeface="Arial" panose="020B0604020202020204" pitchFamily="34" charset="0"/>
              </a:defRPr>
            </a:lvl4pPr>
            <a:lvl5pPr>
              <a:buClr>
                <a:srgbClr val="A8322D"/>
              </a:buClr>
              <a:defRPr sz="14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Text Placeholder 4">
            <a:extLst>
              <a:ext uri="{FF2B5EF4-FFF2-40B4-BE49-F238E27FC236}">
                <a16:creationId xmlns:a16="http://schemas.microsoft.com/office/drawing/2014/main" id="{A5BEBF68-4913-29FA-0866-6BC79F791AC3}"/>
              </a:ext>
            </a:extLst>
          </p:cNvPr>
          <p:cNvSpPr>
            <a:spLocks noGrp="1"/>
          </p:cNvSpPr>
          <p:nvPr>
            <p:ph type="body" sz="quarter" idx="16"/>
          </p:nvPr>
        </p:nvSpPr>
        <p:spPr>
          <a:xfrm>
            <a:off x="6174503" y="1044221"/>
            <a:ext cx="5581809" cy="638883"/>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 name="Picture Placeholder 2">
            <a:extLst>
              <a:ext uri="{FF2B5EF4-FFF2-40B4-BE49-F238E27FC236}">
                <a16:creationId xmlns:a16="http://schemas.microsoft.com/office/drawing/2014/main" id="{70DFADBC-A63C-074E-E2B9-A9A1268795EE}"/>
              </a:ext>
            </a:extLst>
          </p:cNvPr>
          <p:cNvSpPr>
            <a:spLocks noGrp="1"/>
          </p:cNvSpPr>
          <p:nvPr>
            <p:ph type="pic" sz="quarter" idx="17"/>
          </p:nvPr>
        </p:nvSpPr>
        <p:spPr>
          <a:xfrm>
            <a:off x="433126" y="1682750"/>
            <a:ext cx="5581650" cy="2850830"/>
          </a:xfrm>
        </p:spPr>
        <p:txBody>
          <a:bodyPr/>
          <a:lstStyle>
            <a:lvl1pPr marL="0" indent="0">
              <a:buNone/>
              <a:defRPr>
                <a:latin typeface="Arial" panose="020B0604020202020204" pitchFamily="34" charset="0"/>
                <a:cs typeface="Arial" panose="020B0604020202020204" pitchFamily="34" charset="0"/>
              </a:defRPr>
            </a:lvl1pPr>
          </a:lstStyle>
          <a:p>
            <a:endParaRPr lang="en-GB" dirty="0"/>
          </a:p>
        </p:txBody>
      </p:sp>
      <p:sp>
        <p:nvSpPr>
          <p:cNvPr id="15" name="Picture Placeholder 2">
            <a:extLst>
              <a:ext uri="{FF2B5EF4-FFF2-40B4-BE49-F238E27FC236}">
                <a16:creationId xmlns:a16="http://schemas.microsoft.com/office/drawing/2014/main" id="{24E90738-F9AF-AE8A-486C-7DEEAE9DF7B9}"/>
              </a:ext>
            </a:extLst>
          </p:cNvPr>
          <p:cNvSpPr>
            <a:spLocks noGrp="1"/>
          </p:cNvSpPr>
          <p:nvPr>
            <p:ph type="pic" sz="quarter" idx="18"/>
          </p:nvPr>
        </p:nvSpPr>
        <p:spPr>
          <a:xfrm>
            <a:off x="6174582" y="1682750"/>
            <a:ext cx="5581650" cy="2850830"/>
          </a:xfrm>
        </p:spPr>
        <p:txBody>
          <a:bodyPr/>
          <a:lstStyle>
            <a:lvl1pPr marL="0" indent="0">
              <a:buNone/>
              <a:defRPr>
                <a:latin typeface="Arial" panose="020B0604020202020204" pitchFamily="34" charset="0"/>
                <a:cs typeface="Arial" panose="020B0604020202020204" pitchFamily="34" charset="0"/>
              </a:defRPr>
            </a:lvl1pPr>
          </a:lstStyle>
          <a:p>
            <a:endParaRPr lang="en-GB" dirty="0"/>
          </a:p>
        </p:txBody>
      </p:sp>
      <p:sp>
        <p:nvSpPr>
          <p:cNvPr id="16" name="Footer Placeholder 4">
            <a:extLst>
              <a:ext uri="{FF2B5EF4-FFF2-40B4-BE49-F238E27FC236}">
                <a16:creationId xmlns:a16="http://schemas.microsoft.com/office/drawing/2014/main" id="{C3399261-FAB3-66A5-E3F6-13C659A527AC}"/>
              </a:ext>
            </a:extLst>
          </p:cNvPr>
          <p:cNvSpPr>
            <a:spLocks noGrp="1"/>
          </p:cNvSpPr>
          <p:nvPr>
            <p:ph type="ftr" sz="quarter" idx="11"/>
          </p:nvPr>
        </p:nvSpPr>
        <p:spPr>
          <a:xfrm>
            <a:off x="3233962" y="6322729"/>
            <a:ext cx="5825674" cy="365125"/>
          </a:xfrm>
        </p:spPr>
        <p:txBody>
          <a:bodyPr/>
          <a:lstStyle>
            <a:lvl1pPr>
              <a:defRPr>
                <a:latin typeface="Arial" panose="020B0604020202020204" pitchFamily="34" charset="0"/>
                <a:cs typeface="Arial" panose="020B0604020202020204" pitchFamily="34" charset="0"/>
              </a:defRPr>
            </a:lvl1pPr>
          </a:lstStyle>
          <a:p>
            <a:r>
              <a:rPr lang="en-GB"/>
              <a:t>bathen@aps.ee.ethz.ch</a:t>
            </a:r>
            <a:endParaRPr lang="en-GB" dirty="0"/>
          </a:p>
        </p:txBody>
      </p:sp>
      <p:sp>
        <p:nvSpPr>
          <p:cNvPr id="17" name="Picture Placeholder 8">
            <a:extLst>
              <a:ext uri="{FF2B5EF4-FFF2-40B4-BE49-F238E27FC236}">
                <a16:creationId xmlns:a16="http://schemas.microsoft.com/office/drawing/2014/main" id="{3AC0ED2E-B4C6-F15A-22C3-63B99FAE00AE}"/>
              </a:ext>
            </a:extLst>
          </p:cNvPr>
          <p:cNvSpPr>
            <a:spLocks noGrp="1"/>
          </p:cNvSpPr>
          <p:nvPr>
            <p:ph type="pic" sz="quarter" idx="19"/>
          </p:nvPr>
        </p:nvSpPr>
        <p:spPr>
          <a:xfrm>
            <a:off x="1840113" y="6322730"/>
            <a:ext cx="1298601" cy="397384"/>
          </a:xfrm>
        </p:spPr>
        <p:txBody>
          <a:bodyPr>
            <a:normAutofit/>
          </a:bodyPr>
          <a:lstStyle>
            <a:lvl1pPr marL="0" indent="0">
              <a:buNone/>
              <a:defRPr sz="1100">
                <a:latin typeface="Arial" panose="020B0604020202020204" pitchFamily="34" charset="0"/>
                <a:cs typeface="Arial" panose="020B0604020202020204" pitchFamily="34" charset="0"/>
              </a:defRPr>
            </a:lvl1pPr>
          </a:lstStyle>
          <a:p>
            <a:endParaRPr lang="en-GB" dirty="0"/>
          </a:p>
        </p:txBody>
      </p:sp>
    </p:spTree>
    <p:extLst>
      <p:ext uri="{BB962C8B-B14F-4D97-AF65-F5344CB8AC3E}">
        <p14:creationId xmlns:p14="http://schemas.microsoft.com/office/powerpoint/2010/main" val="12430254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Frontpage Senter Picture">
    <p:spTree>
      <p:nvGrpSpPr>
        <p:cNvPr id="1" name=""/>
        <p:cNvGrpSpPr/>
        <p:nvPr/>
      </p:nvGrpSpPr>
      <p:grpSpPr>
        <a:xfrm>
          <a:off x="0" y="0"/>
          <a:ext cx="0" cy="0"/>
          <a:chOff x="0" y="0"/>
          <a:chExt cx="0" cy="0"/>
        </a:xfrm>
      </p:grpSpPr>
      <p:sp>
        <p:nvSpPr>
          <p:cNvPr id="23" name="Text Placeholder 2" descr="Background">
            <a:extLst>
              <a:ext uri="{FF2B5EF4-FFF2-40B4-BE49-F238E27FC236}">
                <a16:creationId xmlns:a16="http://schemas.microsoft.com/office/drawing/2014/main" id="{8BFE38FF-9625-44DF-B333-387F961202AA}"/>
              </a:ext>
            </a:extLst>
          </p:cNvPr>
          <p:cNvSpPr>
            <a:spLocks noGrp="1"/>
          </p:cNvSpPr>
          <p:nvPr>
            <p:ph type="body" sz="quarter" idx="18" hasCustomPrompt="1"/>
          </p:nvPr>
        </p:nvSpPr>
        <p:spPr>
          <a:xfrm>
            <a:off x="1828800" y="0"/>
            <a:ext cx="10359797" cy="5696465"/>
          </a:xfrm>
          <a:solidFill>
            <a:schemeClr val="accent4"/>
          </a:solidFill>
        </p:spPr>
        <p:txBody>
          <a:bodyPr/>
          <a:lstStyle>
            <a:lvl1pPr marL="0" indent="0">
              <a:buNone/>
              <a:defRPr sz="200">
                <a:solidFill>
                  <a:srgbClr val="010000"/>
                </a:solidFill>
              </a:defRPr>
            </a:lvl1pPr>
          </a:lstStyle>
          <a:p>
            <a:pPr lvl="0"/>
            <a:r>
              <a:rPr lang="en-GB"/>
              <a:t> </a:t>
            </a:r>
            <a:endParaRPr lang="en-GB" dirty="0"/>
          </a:p>
        </p:txBody>
      </p:sp>
      <p:sp>
        <p:nvSpPr>
          <p:cNvPr id="2" name="Picture Placeholder 1">
            <a:extLst>
              <a:ext uri="{FF2B5EF4-FFF2-40B4-BE49-F238E27FC236}">
                <a16:creationId xmlns:a16="http://schemas.microsoft.com/office/drawing/2014/main" id="{8FBC69D8-B71C-4206-87BD-EF7A4F58AEE1}"/>
              </a:ext>
              <a:ext uri="{C183D7F6-B498-43B3-948B-1728B52AA6E4}">
                <adec:decorative xmlns:adec="http://schemas.microsoft.com/office/drawing/2017/decorative" xmlns="" val="1"/>
              </a:ext>
            </a:extLst>
          </p:cNvPr>
          <p:cNvSpPr>
            <a:spLocks noGrp="1"/>
          </p:cNvSpPr>
          <p:nvPr>
            <p:ph type="pic" sz="quarter" idx="19"/>
          </p:nvPr>
        </p:nvSpPr>
        <p:spPr>
          <a:xfrm>
            <a:off x="1848886" y="0"/>
            <a:ext cx="10343115" cy="5696465"/>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0" rIns="0" bIns="0"/>
          <a:lstStyle/>
          <a:p>
            <a:r>
              <a:rPr lang="en-US"/>
              <a:t>Click icon to add picture</a:t>
            </a:r>
            <a:endParaRPr lang="en-US" dirty="0"/>
          </a:p>
        </p:txBody>
      </p:sp>
      <p:pic>
        <p:nvPicPr>
          <p:cNvPr id="22" name="Graphic 21" descr="Logo university of oslo">
            <a:extLst>
              <a:ext uri="{FF2B5EF4-FFF2-40B4-BE49-F238E27FC236}">
                <a16:creationId xmlns:a16="http://schemas.microsoft.com/office/drawing/2014/main" id="{9B41FA07-A8D1-42B7-ABF8-134323AC1DB0}"/>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1828801" y="6102564"/>
            <a:ext cx="1452651" cy="383961"/>
          </a:xfrm>
          <a:prstGeom prst="rect">
            <a:avLst/>
          </a:prstGeom>
        </p:spPr>
      </p:pic>
      <p:sp>
        <p:nvSpPr>
          <p:cNvPr id="11" name="addin_colorbox" hidden="1">
            <a:extLst>
              <a:ext uri="{FF2B5EF4-FFF2-40B4-BE49-F238E27FC236}">
                <a16:creationId xmlns:a16="http://schemas.microsoft.com/office/drawing/2014/main" id="{6B42BF81-FF18-4115-85FC-CE7803CA65FB}"/>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addin_colorbox</a:t>
            </a:r>
            <a:endParaRPr lang="en-GB" dirty="0"/>
          </a:p>
        </p:txBody>
      </p:sp>
      <p:sp>
        <p:nvSpPr>
          <p:cNvPr id="12" name="addin_title" hidden="1">
            <a:extLst>
              <a:ext uri="{FF2B5EF4-FFF2-40B4-BE49-F238E27FC236}">
                <a16:creationId xmlns:a16="http://schemas.microsoft.com/office/drawing/2014/main" id="{418CE57E-2D37-4EE5-B26D-DFEAE88A1535}"/>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addin_title</a:t>
            </a:r>
            <a:endParaRPr lang="en-GB" dirty="0"/>
          </a:p>
        </p:txBody>
      </p:sp>
      <p:sp>
        <p:nvSpPr>
          <p:cNvPr id="15" name="addin_text" hidden="1">
            <a:extLst>
              <a:ext uri="{FF2B5EF4-FFF2-40B4-BE49-F238E27FC236}">
                <a16:creationId xmlns:a16="http://schemas.microsoft.com/office/drawing/2014/main" id="{CD630040-B997-4A94-A37F-E93FDB1C7D5A}"/>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addin_text</a:t>
            </a:r>
            <a:endParaRPr lang="en-GB" dirty="0"/>
          </a:p>
        </p:txBody>
      </p:sp>
      <p:sp>
        <p:nvSpPr>
          <p:cNvPr id="16" name="addin_image" hidden="1">
            <a:extLst>
              <a:ext uri="{FF2B5EF4-FFF2-40B4-BE49-F238E27FC236}">
                <a16:creationId xmlns:a16="http://schemas.microsoft.com/office/drawing/2014/main" id="{D0D1E4AF-887F-464D-A7A3-31F992900690}"/>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addin_image</a:t>
            </a:r>
            <a:endParaRPr lang="en-GB" dirty="0"/>
          </a:p>
        </p:txBody>
      </p:sp>
      <p:sp>
        <p:nvSpPr>
          <p:cNvPr id="17" name="addin_grouplist" hidden="1">
            <a:extLst>
              <a:ext uri="{FF2B5EF4-FFF2-40B4-BE49-F238E27FC236}">
                <a16:creationId xmlns:a16="http://schemas.microsoft.com/office/drawing/2014/main" id="{96031079-7FE0-4679-A5A0-0F53F6C3A5B5}"/>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kern="1200">
                <a:solidFill>
                  <a:schemeClr val="lt1"/>
                </a:solidFill>
                <a:latin typeface="+mn-lt"/>
                <a:ea typeface="+mn-ea"/>
                <a:cs typeface="+mn-cs"/>
              </a:rPr>
              <a:t>SkiftBakgrunnGroup</a:t>
            </a:r>
            <a:endParaRPr lang="en-GB" dirty="0"/>
          </a:p>
        </p:txBody>
      </p:sp>
      <p:sp>
        <p:nvSpPr>
          <p:cNvPr id="19" name="addin_logo" hidden="1">
            <a:extLst>
              <a:ext uri="{FF2B5EF4-FFF2-40B4-BE49-F238E27FC236}">
                <a16:creationId xmlns:a16="http://schemas.microsoft.com/office/drawing/2014/main" id="{9ABE3E70-DF6A-4CC2-9E35-9346CEDB8C5A}"/>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addin_logo</a:t>
            </a:r>
            <a:endParaRPr lang="en-GB" dirty="0"/>
          </a:p>
        </p:txBody>
      </p:sp>
      <p:pic>
        <p:nvPicPr>
          <p:cNvPr id="20" name="logo_hvit" hidden="1">
            <a:extLst>
              <a:ext uri="{FF2B5EF4-FFF2-40B4-BE49-F238E27FC236}">
                <a16:creationId xmlns:a16="http://schemas.microsoft.com/office/drawing/2014/main" id="{A35AF58C-1F83-4C12-A068-80E9CC398435}"/>
              </a:ext>
            </a:extLst>
          </p:cNvPr>
          <p:cNvPicPr>
            <a:picLocks noChangeAspect="1"/>
          </p:cNvPicPr>
          <p:nvPr userDrawn="1"/>
        </p:nvPicPr>
        <p:blipFill>
          <a:blip r:embed="rId5">
            <a:extLst>
              <a:ext uri="{96DAC541-7B7A-43D3-8B79-37D633B846F1}">
                <asvg:svgBlip xmlns:asvg="http://schemas.microsoft.com/office/drawing/2016/SVG/main" xmlns="" r:embed="rId6"/>
              </a:ext>
            </a:extLst>
          </a:blip>
          <a:stretch>
            <a:fillRect/>
          </a:stretch>
        </p:blipFill>
        <p:spPr>
          <a:xfrm>
            <a:off x="10785613" y="5457092"/>
            <a:ext cx="1025436" cy="1025436"/>
          </a:xfrm>
          <a:prstGeom prst="rect">
            <a:avLst/>
          </a:prstGeom>
        </p:spPr>
      </p:pic>
      <p:pic>
        <p:nvPicPr>
          <p:cNvPr id="21" name="logo_sort" hidden="1">
            <a:extLst>
              <a:ext uri="{FF2B5EF4-FFF2-40B4-BE49-F238E27FC236}">
                <a16:creationId xmlns:a16="http://schemas.microsoft.com/office/drawing/2014/main" id="{D7BA3FF9-8E23-4D04-8078-E40403A8D745}"/>
              </a:ext>
            </a:extLst>
          </p:cNvPr>
          <p:cNvPicPr>
            <a:picLocks noChangeAspect="1"/>
          </p:cNvPicPr>
          <p:nvPr userDrawn="1"/>
        </p:nvPicPr>
        <p:blipFill>
          <a:blip r:embed="rId7">
            <a:extLst>
              <a:ext uri="{96DAC541-7B7A-43D3-8B79-37D633B846F1}">
                <asvg:svgBlip xmlns:asvg="http://schemas.microsoft.com/office/drawing/2016/SVG/main" xmlns="" r:embed="rId8"/>
              </a:ext>
            </a:extLst>
          </a:blip>
          <a:stretch>
            <a:fillRect/>
          </a:stretch>
        </p:blipFill>
        <p:spPr>
          <a:xfrm>
            <a:off x="10785614" y="5457093"/>
            <a:ext cx="1025421" cy="1025421"/>
          </a:xfrm>
          <a:prstGeom prst="rect">
            <a:avLst/>
          </a:prstGeom>
        </p:spPr>
      </p:pic>
      <p:sp>
        <p:nvSpPr>
          <p:cNvPr id="25" name="addin_colorlist" hidden="1">
            <a:extLst>
              <a:ext uri="{FF2B5EF4-FFF2-40B4-BE49-F238E27FC236}">
                <a16:creationId xmlns:a16="http://schemas.microsoft.com/office/drawing/2014/main" id="{A590AE6A-A8F3-43FB-92E0-FB9E6AA7F49C}"/>
              </a:ext>
            </a:extLst>
          </p:cNvPr>
          <p:cNvSpPr/>
          <p:nvPr userDrawn="1"/>
        </p:nvSpPr>
        <p:spPr>
          <a:xfrm>
            <a:off x="0" y="-147218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kapforHvit, kapfor1, kapfor4, kapfor5, kapfor6, kapfor7</a:t>
            </a:r>
            <a:endParaRPr lang="en-GB" dirty="0"/>
          </a:p>
        </p:txBody>
      </p:sp>
      <p:sp>
        <p:nvSpPr>
          <p:cNvPr id="6" name="Title 5">
            <a:extLst>
              <a:ext uri="{FF2B5EF4-FFF2-40B4-BE49-F238E27FC236}">
                <a16:creationId xmlns:a16="http://schemas.microsoft.com/office/drawing/2014/main" id="{A6905D93-7717-4925-9DB0-BAB0F436A952}"/>
              </a:ext>
            </a:extLst>
          </p:cNvPr>
          <p:cNvSpPr>
            <a:spLocks noGrp="1"/>
          </p:cNvSpPr>
          <p:nvPr>
            <p:ph type="title" hasCustomPrompt="1"/>
          </p:nvPr>
        </p:nvSpPr>
        <p:spPr>
          <a:xfrm>
            <a:off x="381224" y="360045"/>
            <a:ext cx="6933976" cy="2365779"/>
          </a:xfrm>
        </p:spPr>
        <p:txBody>
          <a:bodyPr anchor="t"/>
          <a:lstStyle>
            <a:lvl1pPr>
              <a:lnSpc>
                <a:spcPct val="100000"/>
              </a:lnSpc>
              <a:defRPr sz="4500">
                <a:solidFill>
                  <a:schemeClr val="tx1"/>
                </a:solidFill>
                <a:highlight>
                  <a:srgbClr val="FFFFFF"/>
                </a:highlight>
              </a:defRPr>
            </a:lvl1pPr>
          </a:lstStyle>
          <a:p>
            <a:r>
              <a:rPr lang="en-GB"/>
              <a:t>Headline / Center name</a:t>
            </a:r>
            <a:endParaRPr lang="en-GB" dirty="0"/>
          </a:p>
        </p:txBody>
      </p:sp>
      <p:sp>
        <p:nvSpPr>
          <p:cNvPr id="24" name="Text Placeholder 3">
            <a:extLst>
              <a:ext uri="{FF2B5EF4-FFF2-40B4-BE49-F238E27FC236}">
                <a16:creationId xmlns:a16="http://schemas.microsoft.com/office/drawing/2014/main" id="{BE415A49-A7CB-41AB-9232-10277EDE0B93}"/>
              </a:ext>
            </a:extLst>
          </p:cNvPr>
          <p:cNvSpPr>
            <a:spLocks noGrp="1"/>
          </p:cNvSpPr>
          <p:nvPr>
            <p:ph type="body" sz="quarter" idx="20" hasCustomPrompt="1"/>
          </p:nvPr>
        </p:nvSpPr>
        <p:spPr>
          <a:xfrm>
            <a:off x="381224" y="2914921"/>
            <a:ext cx="6933976" cy="757238"/>
          </a:xfrm>
        </p:spPr>
        <p:txBody>
          <a:bodyPr/>
          <a:lstStyle>
            <a:lvl1pPr marL="0" indent="0">
              <a:spcBef>
                <a:spcPts val="0"/>
              </a:spcBef>
              <a:buNone/>
              <a:defRPr>
                <a:highlight>
                  <a:srgbClr val="FFFFFF"/>
                </a:highlight>
              </a:defRPr>
            </a:lvl1pPr>
          </a:lstStyle>
          <a:p>
            <a:pPr lvl="0"/>
            <a:r>
              <a:rPr lang="en-GB" dirty="0"/>
              <a:t>Subtitle</a:t>
            </a:r>
          </a:p>
        </p:txBody>
      </p:sp>
      <p:sp>
        <p:nvSpPr>
          <p:cNvPr id="3" name="Subtitle 2"/>
          <p:cNvSpPr>
            <a:spLocks noGrp="1"/>
          </p:cNvSpPr>
          <p:nvPr>
            <p:ph type="subTitle" idx="1" hasCustomPrompt="1"/>
          </p:nvPr>
        </p:nvSpPr>
        <p:spPr>
          <a:xfrm>
            <a:off x="381225" y="4124064"/>
            <a:ext cx="1574149" cy="269304"/>
          </a:xfrm>
        </p:spPr>
        <p:txBody>
          <a:bodyPr wrap="none" lIns="0" tIns="0" rIns="0" bIns="0">
            <a:spAutoFit/>
          </a:bodyPr>
          <a:lstStyle>
            <a:lvl1pPr marL="0" indent="0" algn="l">
              <a:spcBef>
                <a:spcPts val="0"/>
              </a:spcBef>
              <a:buNone/>
              <a:defRPr sz="1750">
                <a:solidFill>
                  <a:schemeClr val="tx1"/>
                </a:solidFill>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GB" noProof="0"/>
              <a:t>Name Surname</a:t>
            </a:r>
            <a:endParaRPr lang="en-GB" noProof="0" dirty="0"/>
          </a:p>
        </p:txBody>
      </p:sp>
      <p:sp>
        <p:nvSpPr>
          <p:cNvPr id="9" name="Text Placeholder 8">
            <a:extLst>
              <a:ext uri="{FF2B5EF4-FFF2-40B4-BE49-F238E27FC236}">
                <a16:creationId xmlns:a16="http://schemas.microsoft.com/office/drawing/2014/main" id="{4535FEDE-B06C-496B-BA41-490A42DC2E1D}"/>
              </a:ext>
            </a:extLst>
          </p:cNvPr>
          <p:cNvSpPr>
            <a:spLocks noGrp="1"/>
          </p:cNvSpPr>
          <p:nvPr>
            <p:ph type="body" sz="quarter" idx="15" hasCustomPrompt="1"/>
          </p:nvPr>
        </p:nvSpPr>
        <p:spPr>
          <a:xfrm>
            <a:off x="381224" y="4393811"/>
            <a:ext cx="416461" cy="269304"/>
          </a:xfrm>
        </p:spPr>
        <p:txBody>
          <a:bodyPr wrap="none" lIns="0" tIns="0" rIns="0" bIns="0">
            <a:spAutoFit/>
          </a:bodyPr>
          <a:lstStyle>
            <a:lvl1pPr marL="0" indent="0">
              <a:buNone/>
              <a:defRPr sz="1750">
                <a:highlight>
                  <a:srgbClr val="FFFFFF"/>
                </a:highlight>
              </a:defRPr>
            </a:lvl1pPr>
          </a:lstStyle>
          <a:p>
            <a:pPr lvl="0"/>
            <a:r>
              <a:rPr lang="en-GB"/>
              <a:t>Title</a:t>
            </a:r>
            <a:endParaRPr lang="en-GB" dirty="0"/>
          </a:p>
        </p:txBody>
      </p:sp>
      <p:sp>
        <p:nvSpPr>
          <p:cNvPr id="14" name="Text Placeholder 8">
            <a:extLst>
              <a:ext uri="{FF2B5EF4-FFF2-40B4-BE49-F238E27FC236}">
                <a16:creationId xmlns:a16="http://schemas.microsoft.com/office/drawing/2014/main" id="{BEED47EB-FB74-4E92-BFEA-230762B9BAAF}"/>
              </a:ext>
            </a:extLst>
          </p:cNvPr>
          <p:cNvSpPr>
            <a:spLocks noGrp="1"/>
          </p:cNvSpPr>
          <p:nvPr>
            <p:ph type="body" sz="quarter" idx="16" hasCustomPrompt="1"/>
          </p:nvPr>
        </p:nvSpPr>
        <p:spPr>
          <a:xfrm>
            <a:off x="381224" y="4660542"/>
            <a:ext cx="985847" cy="269304"/>
          </a:xfrm>
        </p:spPr>
        <p:txBody>
          <a:bodyPr wrap="none" lIns="0" tIns="0" rIns="0" bIns="0">
            <a:spAutoFit/>
          </a:bodyPr>
          <a:lstStyle>
            <a:lvl1pPr marL="0" indent="0">
              <a:buNone/>
              <a:defRPr sz="1750">
                <a:solidFill>
                  <a:schemeClr val="tx1"/>
                </a:solidFill>
                <a:highlight>
                  <a:srgbClr val="FFFFFF"/>
                </a:highlight>
              </a:defRPr>
            </a:lvl1pPr>
          </a:lstStyle>
          <a:p>
            <a:pPr lvl="0"/>
            <a:r>
              <a:rPr lang="en-GB"/>
              <a:t>University</a:t>
            </a:r>
            <a:endParaRPr lang="en-GB" dirty="0"/>
          </a:p>
        </p:txBody>
      </p:sp>
      <p:sp>
        <p:nvSpPr>
          <p:cNvPr id="4" name="Date Placeholder 3"/>
          <p:cNvSpPr>
            <a:spLocks noGrp="1"/>
          </p:cNvSpPr>
          <p:nvPr>
            <p:ph type="dt" sz="half" idx="10"/>
          </p:nvPr>
        </p:nvSpPr>
        <p:spPr>
          <a:xfrm>
            <a:off x="381225" y="5189595"/>
            <a:ext cx="65" cy="269304"/>
          </a:xfrm>
        </p:spPr>
        <p:txBody>
          <a:bodyPr wrap="none" lIns="0" tIns="0" rIns="0" bIns="0">
            <a:spAutoFit/>
          </a:bodyPr>
          <a:lstStyle>
            <a:lvl1pPr>
              <a:defRPr sz="1750">
                <a:solidFill>
                  <a:schemeClr val="tx1"/>
                </a:solidFill>
                <a:highlight>
                  <a:srgbClr val="FFFFFF"/>
                </a:highlight>
              </a:defRPr>
            </a:lvl1pPr>
          </a:lstStyle>
          <a:p>
            <a:r>
              <a:rPr lang="de-DE">
                <a:highlight>
                  <a:srgbClr val="FFFFFF"/>
                </a:highlight>
              </a:rPr>
              <a:t>12.09.2023</a:t>
            </a:r>
            <a:endParaRPr lang="en-GB" dirty="0">
              <a:highlight>
                <a:srgbClr val="FFFFFF"/>
              </a:highlight>
            </a:endParaRPr>
          </a:p>
        </p:txBody>
      </p:sp>
    </p:spTree>
    <p:extLst>
      <p:ext uri="{BB962C8B-B14F-4D97-AF65-F5344CB8AC3E}">
        <p14:creationId xmlns:p14="http://schemas.microsoft.com/office/powerpoint/2010/main" val="23997899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Inhalt Tabel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7" y="1412875"/>
            <a:ext cx="10728325" cy="396000"/>
          </a:xfrm>
        </p:spPr>
        <p:txBody>
          <a:bodyPr/>
          <a:lstStyle>
            <a:lvl1pPr marL="0" indent="0">
              <a:buNone/>
              <a:defRPr b="1"/>
            </a:lvl1pPr>
            <a:lvl2pPr marL="266700" indent="0">
              <a:buNone/>
              <a:defRPr b="1"/>
            </a:lvl2pPr>
            <a:lvl3pPr marL="538163" indent="0">
              <a:buNone/>
              <a:defRPr b="1"/>
            </a:lvl3pPr>
            <a:lvl4pPr marL="804862" indent="0">
              <a:buNone/>
              <a:defRPr b="1"/>
            </a:lvl4pPr>
            <a:lvl5pPr marL="1076325" indent="0">
              <a:buNone/>
              <a:defRPr b="1"/>
            </a:lvl5pPr>
          </a:lstStyle>
          <a:p>
            <a:pPr lvl="0"/>
            <a:r>
              <a:rPr lang="en-US" noProof="0"/>
              <a:t>Click to edit Master text styles</a:t>
            </a:r>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D85AD58C-351E-45C4-93E0-9790661810F4}" type="datetime1">
              <a:rPr lang="de-CH" noProof="0" smtClean="0"/>
              <a:t>02.01.2024</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1837" y="6507088"/>
            <a:ext cx="984462" cy="162000"/>
          </a:xfrm>
          <a:prstGeom prst="rect">
            <a:avLst/>
          </a:prstGeom>
        </p:spPr>
      </p:pic>
      <p:sp>
        <p:nvSpPr>
          <p:cNvPr id="9" name="Tabellenplatzhalter 8">
            <a:extLst>
              <a:ext uri="{FF2B5EF4-FFF2-40B4-BE49-F238E27FC236}">
                <a16:creationId xmlns:a16="http://schemas.microsoft.com/office/drawing/2014/main" id="{A1D947E6-CC00-458E-BDE1-B0877E30333C}"/>
              </a:ext>
            </a:extLst>
          </p:cNvPr>
          <p:cNvSpPr>
            <a:spLocks noGrp="1"/>
          </p:cNvSpPr>
          <p:nvPr>
            <p:ph type="tbl" sz="quarter" idx="13"/>
          </p:nvPr>
        </p:nvSpPr>
        <p:spPr>
          <a:xfrm>
            <a:off x="731838" y="2061398"/>
            <a:ext cx="10728325" cy="4212401"/>
          </a:xfrm>
        </p:spPr>
        <p:txBody>
          <a:bodyPr tIns="1260000"/>
          <a:lstStyle>
            <a:lvl1pPr marL="0" indent="0" algn="ctr">
              <a:spcBef>
                <a:spcPts val="0"/>
              </a:spcBef>
              <a:buNone/>
              <a:defRPr sz="1400"/>
            </a:lvl1pPr>
          </a:lstStyle>
          <a:p>
            <a:r>
              <a:rPr lang="en-US" noProof="0"/>
              <a:t>Click icon to add table</a:t>
            </a:r>
            <a:endParaRPr lang="de-CH" noProof="0"/>
          </a:p>
        </p:txBody>
      </p:sp>
      <p:pic>
        <p:nvPicPr>
          <p:cNvPr id="10" name="Picture 9"/>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75520" y="6499260"/>
            <a:ext cx="1911716" cy="186168"/>
          </a:xfrm>
          <a:prstGeom prst="rect">
            <a:avLst/>
          </a:prstGeom>
        </p:spPr>
      </p:pic>
    </p:spTree>
    <p:extLst>
      <p:ext uri="{BB962C8B-B14F-4D97-AF65-F5344CB8AC3E}">
        <p14:creationId xmlns:p14="http://schemas.microsoft.com/office/powerpoint/2010/main" val="993941667"/>
      </p:ext>
    </p:extLst>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Inhalt mit Fussno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7" y="1412875"/>
            <a:ext cx="10728325" cy="396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r>
              <a:rPr lang="de-DE" noProof="0"/>
              <a:t>20.02.2023</a:t>
            </a:r>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CH"/>
              <a:t>bathen@aps.ee.ethz.ch</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1837" y="6507088"/>
            <a:ext cx="984462" cy="162000"/>
          </a:xfrm>
          <a:prstGeom prst="rect">
            <a:avLst/>
          </a:prstGeom>
        </p:spPr>
      </p:pic>
      <p:sp>
        <p:nvSpPr>
          <p:cNvPr id="11" name="Textplatzhalter 10">
            <a:extLst>
              <a:ext uri="{FF2B5EF4-FFF2-40B4-BE49-F238E27FC236}">
                <a16:creationId xmlns:a16="http://schemas.microsoft.com/office/drawing/2014/main" id="{2F6D94FA-21C6-4AE0-AA4F-3A077810ED93}"/>
              </a:ext>
            </a:extLst>
          </p:cNvPr>
          <p:cNvSpPr>
            <a:spLocks noGrp="1"/>
          </p:cNvSpPr>
          <p:nvPr>
            <p:ph type="body" sz="quarter" idx="13"/>
          </p:nvPr>
        </p:nvSpPr>
        <p:spPr>
          <a:xfrm>
            <a:off x="731836" y="5570135"/>
            <a:ext cx="5364164" cy="721233"/>
          </a:xfrm>
        </p:spPr>
        <p:txBody>
          <a:bodyPr anchor="b" anchorCtr="0"/>
          <a:lstStyle>
            <a:lvl1pPr marL="179388" indent="-179388">
              <a:spcBef>
                <a:spcPts val="0"/>
              </a:spcBef>
              <a:buFont typeface="+mj-lt"/>
              <a:buAutoNum type="arabicPeriod"/>
              <a:defRPr sz="800"/>
            </a:lvl1pPr>
            <a:lvl2pPr marL="266700" indent="0">
              <a:buNone/>
              <a:defRPr sz="800"/>
            </a:lvl2pPr>
            <a:lvl3pPr marL="538163" indent="0">
              <a:buNone/>
              <a:defRPr sz="800"/>
            </a:lvl3pPr>
            <a:lvl4pPr marL="804862" indent="0">
              <a:buNone/>
              <a:defRPr sz="800"/>
            </a:lvl4pPr>
            <a:lvl5pPr marL="1076325" indent="0">
              <a:buNone/>
              <a:defRPr sz="800"/>
            </a:lvl5pPr>
          </a:lstStyle>
          <a:p>
            <a:pPr lvl="0"/>
            <a:r>
              <a:rPr lang="en-US" noProof="0"/>
              <a:t>Click to edit Master text styles</a:t>
            </a:r>
          </a:p>
        </p:txBody>
      </p:sp>
      <p:pic>
        <p:nvPicPr>
          <p:cNvPr id="9" name="Picture 8"/>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75520" y="6499260"/>
            <a:ext cx="1911716" cy="186168"/>
          </a:xfrm>
          <a:prstGeom prst="rect">
            <a:avLst/>
          </a:prstGeom>
        </p:spPr>
      </p:pic>
    </p:spTree>
    <p:extLst>
      <p:ext uri="{BB962C8B-B14F-4D97-AF65-F5344CB8AC3E}">
        <p14:creationId xmlns:p14="http://schemas.microsoft.com/office/powerpoint/2010/main" val="42658317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Inhalt zwei Spalt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6204163" y="1412875"/>
            <a:ext cx="5256000" cy="486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5F9A6014-73D3-42F7-9970-EC69CE682931}" type="datetime1">
              <a:rPr lang="de-CH" noProof="0" smtClean="0"/>
              <a:t>02.01.2024</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5040000" cy="4860000"/>
          </a:xfrm>
        </p:spPr>
        <p:txBody>
          <a:bodyPr tIns="1620000"/>
          <a:lstStyle>
            <a:lvl1pPr marL="0" indent="0" algn="ctr">
              <a:buNone/>
              <a:defRPr/>
            </a:lvl1pPr>
          </a:lstStyle>
          <a:p>
            <a:r>
              <a:rPr lang="en-US" noProof="0"/>
              <a:t>Click icon to add picture</a:t>
            </a:r>
            <a:endParaRPr lang="de-CH" noProof="0"/>
          </a:p>
        </p:txBody>
      </p:sp>
      <p:pic>
        <p:nvPicPr>
          <p:cNvPr id="9" name="Picture 8"/>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2175520" y="6499260"/>
            <a:ext cx="1911716" cy="186168"/>
          </a:xfrm>
          <a:prstGeom prst="rect">
            <a:avLst/>
          </a:prstGeom>
        </p:spPr>
      </p:pic>
    </p:spTree>
    <p:extLst>
      <p:ext uri="{BB962C8B-B14F-4D97-AF65-F5344CB8AC3E}">
        <p14:creationId xmlns:p14="http://schemas.microsoft.com/office/powerpoint/2010/main" val="3594034343"/>
      </p:ext>
    </p:extLst>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94B1693D-A4D8-49E3-BD69-8225FD890A89}" type="datetime1">
              <a:rPr lang="de-CH" noProof="0" smtClean="0"/>
              <a:t>02.01.2024</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31837" y="6507088"/>
            <a:ext cx="984462" cy="162000"/>
          </a:xfrm>
          <a:prstGeom prst="rect">
            <a:avLst/>
          </a:prstGeom>
        </p:spPr>
      </p:pic>
      <p:pic>
        <p:nvPicPr>
          <p:cNvPr id="8" name="Picture 7"/>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2175520" y="6499260"/>
            <a:ext cx="1911716" cy="186168"/>
          </a:xfrm>
          <a:prstGeom prst="rect">
            <a:avLst/>
          </a:prstGeom>
        </p:spPr>
      </p:pic>
    </p:spTree>
    <p:extLst>
      <p:ext uri="{BB962C8B-B14F-4D97-AF65-F5344CB8AC3E}">
        <p14:creationId xmlns:p14="http://schemas.microsoft.com/office/powerpoint/2010/main" val="1161706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Inhalt 2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6" y="5121800"/>
            <a:ext cx="5255999" cy="1152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0D726EE5-45C5-42AB-B9FD-B21D33E1E66D}" type="datetime1">
              <a:rPr lang="de-CH" noProof="0" smtClean="0"/>
              <a:t>02.01.2024</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5256000" cy="3420000"/>
          </a:xfrm>
        </p:spPr>
        <p:txBody>
          <a:bodyPr tIns="900000"/>
          <a:lstStyle>
            <a:lvl1pPr marL="0" indent="0" algn="ctr">
              <a:buNone/>
              <a:defRPr/>
            </a:lvl1pPr>
          </a:lstStyle>
          <a:p>
            <a:r>
              <a:rPr lang="en-US" noProof="0"/>
              <a:t>Click icon to add picture</a:t>
            </a:r>
            <a:endParaRPr lang="de-CH" noProof="0"/>
          </a:p>
        </p:txBody>
      </p:sp>
      <p:sp>
        <p:nvSpPr>
          <p:cNvPr id="9" name="Bildplatzhalter 10">
            <a:extLst>
              <a:ext uri="{FF2B5EF4-FFF2-40B4-BE49-F238E27FC236}">
                <a16:creationId xmlns:a16="http://schemas.microsoft.com/office/drawing/2014/main" id="{1AAB6914-2518-430D-BF4C-14EA51B61410}"/>
              </a:ext>
            </a:extLst>
          </p:cNvPr>
          <p:cNvSpPr>
            <a:spLocks noGrp="1"/>
          </p:cNvSpPr>
          <p:nvPr>
            <p:ph type="pic" sz="quarter" idx="14"/>
          </p:nvPr>
        </p:nvSpPr>
        <p:spPr>
          <a:xfrm>
            <a:off x="6204162" y="1412875"/>
            <a:ext cx="5256000" cy="3420000"/>
          </a:xfrm>
        </p:spPr>
        <p:txBody>
          <a:bodyPr tIns="900000"/>
          <a:lstStyle>
            <a:lvl1pPr marL="0" indent="0" algn="ctr">
              <a:buNone/>
              <a:defRPr/>
            </a:lvl1pPr>
          </a:lstStyle>
          <a:p>
            <a:r>
              <a:rPr lang="en-US" noProof="0"/>
              <a:t>Click icon to add picture</a:t>
            </a:r>
            <a:endParaRPr lang="de-CH" noProof="0"/>
          </a:p>
        </p:txBody>
      </p:sp>
      <p:sp>
        <p:nvSpPr>
          <p:cNvPr id="12" name="Inhaltsplatzhalter 2">
            <a:extLst>
              <a:ext uri="{FF2B5EF4-FFF2-40B4-BE49-F238E27FC236}">
                <a16:creationId xmlns:a16="http://schemas.microsoft.com/office/drawing/2014/main" id="{5092EEFB-079B-4C38-A665-E52B9837601B}"/>
              </a:ext>
            </a:extLst>
          </p:cNvPr>
          <p:cNvSpPr>
            <a:spLocks noGrp="1"/>
          </p:cNvSpPr>
          <p:nvPr>
            <p:ph idx="15"/>
          </p:nvPr>
        </p:nvSpPr>
        <p:spPr>
          <a:xfrm>
            <a:off x="6204162" y="5121800"/>
            <a:ext cx="5256001" cy="1152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pic>
        <p:nvPicPr>
          <p:cNvPr id="13" name="Picture 12"/>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2175520" y="6499260"/>
            <a:ext cx="1911716" cy="186168"/>
          </a:xfrm>
          <a:prstGeom prst="rect">
            <a:avLst/>
          </a:prstGeom>
        </p:spPr>
      </p:pic>
    </p:spTree>
    <p:extLst>
      <p:ext uri="{BB962C8B-B14F-4D97-AF65-F5344CB8AC3E}">
        <p14:creationId xmlns:p14="http://schemas.microsoft.com/office/powerpoint/2010/main" val="3425876464"/>
      </p:ext>
    </p:extLst>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Inhalt 3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6" y="4166439"/>
            <a:ext cx="10728327" cy="2124401"/>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035F50E3-0350-4468-9CEE-75665F1FD897}" type="datetime1">
              <a:rPr lang="de-CH" noProof="0" smtClean="0"/>
              <a:t>02.01.2024</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3420000" cy="2484000"/>
          </a:xfrm>
        </p:spPr>
        <p:txBody>
          <a:bodyPr tIns="360000"/>
          <a:lstStyle>
            <a:lvl1pPr marL="0" indent="0" algn="ctr">
              <a:buNone/>
              <a:defRPr/>
            </a:lvl1pPr>
          </a:lstStyle>
          <a:p>
            <a:r>
              <a:rPr lang="en-US" noProof="0"/>
              <a:t>Click icon to add picture</a:t>
            </a:r>
            <a:endParaRPr lang="de-CH" noProof="0"/>
          </a:p>
        </p:txBody>
      </p:sp>
      <p:sp>
        <p:nvSpPr>
          <p:cNvPr id="13" name="Bildplatzhalter 10">
            <a:extLst>
              <a:ext uri="{FF2B5EF4-FFF2-40B4-BE49-F238E27FC236}">
                <a16:creationId xmlns:a16="http://schemas.microsoft.com/office/drawing/2014/main" id="{36793346-BF6B-42A8-ADE0-3AA3DC3B239A}"/>
              </a:ext>
            </a:extLst>
          </p:cNvPr>
          <p:cNvSpPr>
            <a:spLocks noGrp="1"/>
          </p:cNvSpPr>
          <p:nvPr>
            <p:ph type="pic" sz="quarter" idx="16"/>
          </p:nvPr>
        </p:nvSpPr>
        <p:spPr>
          <a:xfrm>
            <a:off x="8040162" y="1414800"/>
            <a:ext cx="3420000" cy="2484000"/>
          </a:xfrm>
        </p:spPr>
        <p:txBody>
          <a:bodyPr tIns="360000"/>
          <a:lstStyle>
            <a:lvl1pPr marL="0" indent="0" algn="ctr">
              <a:buNone/>
              <a:defRPr/>
            </a:lvl1pPr>
          </a:lstStyle>
          <a:p>
            <a:r>
              <a:rPr lang="en-US" noProof="0"/>
              <a:t>Click icon to add picture</a:t>
            </a:r>
            <a:endParaRPr lang="de-CH" noProof="0"/>
          </a:p>
        </p:txBody>
      </p:sp>
      <p:sp>
        <p:nvSpPr>
          <p:cNvPr id="14" name="Bildplatzhalter 10">
            <a:extLst>
              <a:ext uri="{FF2B5EF4-FFF2-40B4-BE49-F238E27FC236}">
                <a16:creationId xmlns:a16="http://schemas.microsoft.com/office/drawing/2014/main" id="{FE637F68-618E-43EB-B240-4BFA26852FC5}"/>
              </a:ext>
            </a:extLst>
          </p:cNvPr>
          <p:cNvSpPr>
            <a:spLocks noGrp="1"/>
          </p:cNvSpPr>
          <p:nvPr>
            <p:ph type="pic" sz="quarter" idx="17"/>
          </p:nvPr>
        </p:nvSpPr>
        <p:spPr>
          <a:xfrm>
            <a:off x="4385999" y="1414800"/>
            <a:ext cx="3420000" cy="2484000"/>
          </a:xfrm>
        </p:spPr>
        <p:txBody>
          <a:bodyPr tIns="360000"/>
          <a:lstStyle>
            <a:lvl1pPr marL="0" indent="0" algn="ctr">
              <a:buNone/>
              <a:defRPr/>
            </a:lvl1pPr>
          </a:lstStyle>
          <a:p>
            <a:r>
              <a:rPr lang="en-US" noProof="0"/>
              <a:t>Click icon to add picture</a:t>
            </a:r>
            <a:endParaRPr lang="de-CH" noProof="0"/>
          </a:p>
        </p:txBody>
      </p:sp>
      <p:pic>
        <p:nvPicPr>
          <p:cNvPr id="12" name="Picture 11"/>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2175520" y="6499260"/>
            <a:ext cx="1911716" cy="186168"/>
          </a:xfrm>
          <a:prstGeom prst="rect">
            <a:avLst/>
          </a:prstGeom>
        </p:spPr>
      </p:pic>
    </p:spTree>
    <p:extLst>
      <p:ext uri="{BB962C8B-B14F-4D97-AF65-F5344CB8AC3E}">
        <p14:creationId xmlns:p14="http://schemas.microsoft.com/office/powerpoint/2010/main" val="3347492137"/>
      </p:ext>
    </p:extLst>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Frontpage Senter Picture and title">
    <p:spTree>
      <p:nvGrpSpPr>
        <p:cNvPr id="1" name=""/>
        <p:cNvGrpSpPr/>
        <p:nvPr/>
      </p:nvGrpSpPr>
      <p:grpSpPr>
        <a:xfrm>
          <a:off x="0" y="0"/>
          <a:ext cx="0" cy="0"/>
          <a:chOff x="0" y="0"/>
          <a:chExt cx="0" cy="0"/>
        </a:xfrm>
      </p:grpSpPr>
      <p:sp>
        <p:nvSpPr>
          <p:cNvPr id="23" name="Text Placeholder 2" descr="Background">
            <a:extLst>
              <a:ext uri="{FF2B5EF4-FFF2-40B4-BE49-F238E27FC236}">
                <a16:creationId xmlns:a16="http://schemas.microsoft.com/office/drawing/2014/main" id="{8BFE38FF-9625-44DF-B333-387F961202AA}"/>
              </a:ext>
            </a:extLst>
          </p:cNvPr>
          <p:cNvSpPr>
            <a:spLocks noGrp="1"/>
          </p:cNvSpPr>
          <p:nvPr>
            <p:ph type="body" sz="quarter" idx="18" hasCustomPrompt="1"/>
          </p:nvPr>
        </p:nvSpPr>
        <p:spPr>
          <a:xfrm>
            <a:off x="1828800" y="0"/>
            <a:ext cx="10359797" cy="5696465"/>
          </a:xfrm>
          <a:solidFill>
            <a:schemeClr val="accent4"/>
          </a:solidFill>
        </p:spPr>
        <p:txBody>
          <a:bodyPr/>
          <a:lstStyle>
            <a:lvl1pPr marL="0" indent="0">
              <a:buNone/>
              <a:defRPr sz="200">
                <a:solidFill>
                  <a:srgbClr val="010000"/>
                </a:solidFill>
              </a:defRPr>
            </a:lvl1pPr>
          </a:lstStyle>
          <a:p>
            <a:pPr lvl="0"/>
            <a:r>
              <a:rPr lang="en-GB"/>
              <a:t> </a:t>
            </a:r>
            <a:endParaRPr lang="en-GB" dirty="0"/>
          </a:p>
        </p:txBody>
      </p:sp>
      <p:sp>
        <p:nvSpPr>
          <p:cNvPr id="2" name="Picture Placeholder 1">
            <a:extLst>
              <a:ext uri="{FF2B5EF4-FFF2-40B4-BE49-F238E27FC236}">
                <a16:creationId xmlns:a16="http://schemas.microsoft.com/office/drawing/2014/main" id="{8FBC69D8-B71C-4206-87BD-EF7A4F58AEE1}"/>
              </a:ext>
            </a:extLst>
          </p:cNvPr>
          <p:cNvSpPr>
            <a:spLocks noGrp="1"/>
          </p:cNvSpPr>
          <p:nvPr>
            <p:ph type="pic" sz="quarter" idx="19"/>
          </p:nvPr>
        </p:nvSpPr>
        <p:spPr>
          <a:xfrm>
            <a:off x="1848886" y="0"/>
            <a:ext cx="10343115" cy="5696465"/>
          </a:xfrm>
          <a:prstGeom prst="rect">
            <a:avLst/>
          </a:prstGeom>
        </p:spPr>
        <p:txBody>
          <a:bodyPr lIns="0" tIns="0" rIns="0" bIns="0"/>
          <a:lstStyle/>
          <a:p>
            <a:r>
              <a:rPr lang="en-US"/>
              <a:t>Click icon to add picture</a:t>
            </a:r>
            <a:endParaRPr lang="en-US" dirty="0"/>
          </a:p>
        </p:txBody>
      </p:sp>
      <p:pic>
        <p:nvPicPr>
          <p:cNvPr id="22" name="Graphic 21" descr="Logo university of oslo">
            <a:extLst>
              <a:ext uri="{FF2B5EF4-FFF2-40B4-BE49-F238E27FC236}">
                <a16:creationId xmlns:a16="http://schemas.microsoft.com/office/drawing/2014/main" id="{9B41FA07-A8D1-42B7-ABF8-134323AC1DB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1828801" y="6102564"/>
            <a:ext cx="1452651" cy="383961"/>
          </a:xfrm>
          <a:prstGeom prst="rect">
            <a:avLst/>
          </a:prstGeom>
        </p:spPr>
      </p:pic>
      <p:sp>
        <p:nvSpPr>
          <p:cNvPr id="11" name="addin_colorbox" hidden="1">
            <a:extLst>
              <a:ext uri="{FF2B5EF4-FFF2-40B4-BE49-F238E27FC236}">
                <a16:creationId xmlns:a16="http://schemas.microsoft.com/office/drawing/2014/main" id="{6B42BF81-FF18-4115-85FC-CE7803CA65FB}"/>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addin_colorbox</a:t>
            </a:r>
            <a:endParaRPr lang="en-GB" dirty="0"/>
          </a:p>
        </p:txBody>
      </p:sp>
      <p:sp>
        <p:nvSpPr>
          <p:cNvPr id="12" name="addin_title" hidden="1">
            <a:extLst>
              <a:ext uri="{FF2B5EF4-FFF2-40B4-BE49-F238E27FC236}">
                <a16:creationId xmlns:a16="http://schemas.microsoft.com/office/drawing/2014/main" id="{418CE57E-2D37-4EE5-B26D-DFEAE88A1535}"/>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addin_title</a:t>
            </a:r>
            <a:endParaRPr lang="en-GB" dirty="0"/>
          </a:p>
        </p:txBody>
      </p:sp>
      <p:sp>
        <p:nvSpPr>
          <p:cNvPr id="15" name="addin_text" hidden="1">
            <a:extLst>
              <a:ext uri="{FF2B5EF4-FFF2-40B4-BE49-F238E27FC236}">
                <a16:creationId xmlns:a16="http://schemas.microsoft.com/office/drawing/2014/main" id="{CD630040-B997-4A94-A37F-E93FDB1C7D5A}"/>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addin_text</a:t>
            </a:r>
            <a:endParaRPr lang="en-GB" dirty="0"/>
          </a:p>
        </p:txBody>
      </p:sp>
      <p:sp>
        <p:nvSpPr>
          <p:cNvPr id="16" name="addin_image" hidden="1">
            <a:extLst>
              <a:ext uri="{FF2B5EF4-FFF2-40B4-BE49-F238E27FC236}">
                <a16:creationId xmlns:a16="http://schemas.microsoft.com/office/drawing/2014/main" id="{D0D1E4AF-887F-464D-A7A3-31F992900690}"/>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addin_image</a:t>
            </a:r>
            <a:endParaRPr lang="en-GB" dirty="0"/>
          </a:p>
        </p:txBody>
      </p:sp>
      <p:sp>
        <p:nvSpPr>
          <p:cNvPr id="17" name="addin_grouplist" hidden="1">
            <a:extLst>
              <a:ext uri="{FF2B5EF4-FFF2-40B4-BE49-F238E27FC236}">
                <a16:creationId xmlns:a16="http://schemas.microsoft.com/office/drawing/2014/main" id="{96031079-7FE0-4679-A5A0-0F53F6C3A5B5}"/>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kern="1200">
                <a:solidFill>
                  <a:schemeClr val="lt1"/>
                </a:solidFill>
                <a:latin typeface="+mn-lt"/>
                <a:ea typeface="+mn-ea"/>
                <a:cs typeface="+mn-cs"/>
              </a:rPr>
              <a:t>SkiftBakgrunnGroup</a:t>
            </a:r>
            <a:endParaRPr lang="en-GB" dirty="0"/>
          </a:p>
        </p:txBody>
      </p:sp>
      <p:sp>
        <p:nvSpPr>
          <p:cNvPr id="19" name="addin_logo" hidden="1">
            <a:extLst>
              <a:ext uri="{FF2B5EF4-FFF2-40B4-BE49-F238E27FC236}">
                <a16:creationId xmlns:a16="http://schemas.microsoft.com/office/drawing/2014/main" id="{9ABE3E70-DF6A-4CC2-9E35-9346CEDB8C5A}"/>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addin_logo</a:t>
            </a:r>
            <a:endParaRPr lang="en-GB" dirty="0"/>
          </a:p>
        </p:txBody>
      </p:sp>
      <p:pic>
        <p:nvPicPr>
          <p:cNvPr id="20" name="logo_hvit" hidden="1">
            <a:extLst>
              <a:ext uri="{FF2B5EF4-FFF2-40B4-BE49-F238E27FC236}">
                <a16:creationId xmlns:a16="http://schemas.microsoft.com/office/drawing/2014/main" id="{A35AF58C-1F83-4C12-A068-80E9CC398435}"/>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10785613" y="5457092"/>
            <a:ext cx="1025436" cy="1025436"/>
          </a:xfrm>
          <a:prstGeom prst="rect">
            <a:avLst/>
          </a:prstGeom>
        </p:spPr>
      </p:pic>
      <p:pic>
        <p:nvPicPr>
          <p:cNvPr id="21" name="logo_sort" hidden="1">
            <a:extLst>
              <a:ext uri="{FF2B5EF4-FFF2-40B4-BE49-F238E27FC236}">
                <a16:creationId xmlns:a16="http://schemas.microsoft.com/office/drawing/2014/main" id="{D7BA3FF9-8E23-4D04-8078-E40403A8D745}"/>
              </a:ext>
            </a:extLst>
          </p:cNvPr>
          <p:cNvPicPr>
            <a:picLocks noChangeAspect="1"/>
          </p:cNvPicPr>
          <p:nvPr userDrawn="1"/>
        </p:nvPicPr>
        <p:blipFill>
          <a:blip r:embed="rId6">
            <a:extLst>
              <a:ext uri="{96DAC541-7B7A-43D3-8B79-37D633B846F1}">
                <asvg:svgBlip xmlns:asvg="http://schemas.microsoft.com/office/drawing/2016/SVG/main" xmlns="" r:embed="rId7"/>
              </a:ext>
            </a:extLst>
          </a:blip>
          <a:stretch>
            <a:fillRect/>
          </a:stretch>
        </p:blipFill>
        <p:spPr>
          <a:xfrm>
            <a:off x="10785614" y="5457093"/>
            <a:ext cx="1025421" cy="1025421"/>
          </a:xfrm>
          <a:prstGeom prst="rect">
            <a:avLst/>
          </a:prstGeom>
        </p:spPr>
      </p:pic>
      <p:sp>
        <p:nvSpPr>
          <p:cNvPr id="24" name="addin_colorlist" hidden="1">
            <a:extLst>
              <a:ext uri="{FF2B5EF4-FFF2-40B4-BE49-F238E27FC236}">
                <a16:creationId xmlns:a16="http://schemas.microsoft.com/office/drawing/2014/main" id="{AEEE2547-E66B-46D4-B9F7-535309EC8AB2}"/>
              </a:ext>
            </a:extLst>
          </p:cNvPr>
          <p:cNvSpPr/>
          <p:nvPr userDrawn="1"/>
        </p:nvSpPr>
        <p:spPr>
          <a:xfrm>
            <a:off x="0" y="-147218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kapforHvit, kapfor1, kapfor4, kapfor5, kapfor6, kapfor7</a:t>
            </a:r>
            <a:endParaRPr lang="en-GB" dirty="0"/>
          </a:p>
        </p:txBody>
      </p:sp>
      <p:sp>
        <p:nvSpPr>
          <p:cNvPr id="6" name="Title 5">
            <a:extLst>
              <a:ext uri="{FF2B5EF4-FFF2-40B4-BE49-F238E27FC236}">
                <a16:creationId xmlns:a16="http://schemas.microsoft.com/office/drawing/2014/main" id="{A6905D93-7717-4925-9DB0-BAB0F436A952}"/>
              </a:ext>
            </a:extLst>
          </p:cNvPr>
          <p:cNvSpPr>
            <a:spLocks noGrp="1"/>
          </p:cNvSpPr>
          <p:nvPr>
            <p:ph type="title" hasCustomPrompt="1"/>
          </p:nvPr>
        </p:nvSpPr>
        <p:spPr>
          <a:xfrm>
            <a:off x="381224" y="360045"/>
            <a:ext cx="6093717" cy="1076281"/>
          </a:xfrm>
        </p:spPr>
        <p:txBody>
          <a:bodyPr anchor="t"/>
          <a:lstStyle>
            <a:lvl1pPr>
              <a:lnSpc>
                <a:spcPct val="100000"/>
              </a:lnSpc>
              <a:defRPr sz="2000">
                <a:solidFill>
                  <a:schemeClr val="tx1"/>
                </a:solidFill>
                <a:highlight>
                  <a:srgbClr val="FFFFFF"/>
                </a:highlight>
              </a:defRPr>
            </a:lvl1pPr>
          </a:lstStyle>
          <a:p>
            <a:r>
              <a:rPr lang="en-GB" dirty="0"/>
              <a:t>Headline / </a:t>
            </a:r>
            <a:r>
              <a:rPr lang="en-GB" dirty="0" err="1"/>
              <a:t>Center</a:t>
            </a:r>
            <a:r>
              <a:rPr lang="en-GB" dirty="0"/>
              <a:t> name</a:t>
            </a:r>
          </a:p>
        </p:txBody>
      </p:sp>
      <p:sp>
        <p:nvSpPr>
          <p:cNvPr id="13" name="Text Placeholder 12">
            <a:extLst>
              <a:ext uri="{FF2B5EF4-FFF2-40B4-BE49-F238E27FC236}">
                <a16:creationId xmlns:a16="http://schemas.microsoft.com/office/drawing/2014/main" id="{B60C72AC-B09E-4EE6-9F89-F57BA1D22ECA}"/>
              </a:ext>
            </a:extLst>
          </p:cNvPr>
          <p:cNvSpPr>
            <a:spLocks noGrp="1"/>
          </p:cNvSpPr>
          <p:nvPr>
            <p:ph type="body" sz="quarter" idx="20" hasCustomPrompt="1"/>
          </p:nvPr>
        </p:nvSpPr>
        <p:spPr>
          <a:xfrm>
            <a:off x="377821" y="2282617"/>
            <a:ext cx="6097120" cy="1705095"/>
          </a:xfrm>
        </p:spPr>
        <p:txBody>
          <a:bodyPr/>
          <a:lstStyle>
            <a:lvl1pPr marL="0" indent="0">
              <a:buNone/>
              <a:defRPr sz="4500">
                <a:highlight>
                  <a:srgbClr val="FFFFFF"/>
                </a:highlight>
              </a:defRPr>
            </a:lvl1pPr>
          </a:lstStyle>
          <a:p>
            <a:pPr lvl="0"/>
            <a:r>
              <a:rPr lang="en-GB" dirty="0"/>
              <a:t>Click to add title</a:t>
            </a:r>
          </a:p>
        </p:txBody>
      </p:sp>
      <p:sp>
        <p:nvSpPr>
          <p:cNvPr id="3" name="Subtitle 2"/>
          <p:cNvSpPr>
            <a:spLocks noGrp="1"/>
          </p:cNvSpPr>
          <p:nvPr>
            <p:ph type="subTitle" idx="1" hasCustomPrompt="1"/>
          </p:nvPr>
        </p:nvSpPr>
        <p:spPr>
          <a:xfrm>
            <a:off x="381225" y="4124064"/>
            <a:ext cx="1574149" cy="269304"/>
          </a:xfrm>
        </p:spPr>
        <p:txBody>
          <a:bodyPr wrap="none" lIns="0" tIns="0" rIns="0" bIns="0">
            <a:spAutoFit/>
          </a:bodyPr>
          <a:lstStyle>
            <a:lvl1pPr marL="0" indent="0" algn="l">
              <a:spcBef>
                <a:spcPts val="0"/>
              </a:spcBef>
              <a:buNone/>
              <a:defRPr sz="1750">
                <a:solidFill>
                  <a:schemeClr val="tx1"/>
                </a:solidFill>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GB" noProof="0"/>
              <a:t>Name Surname</a:t>
            </a:r>
            <a:endParaRPr lang="en-GB" noProof="0" dirty="0"/>
          </a:p>
        </p:txBody>
      </p:sp>
      <p:sp>
        <p:nvSpPr>
          <p:cNvPr id="9" name="Text Placeholder 8">
            <a:extLst>
              <a:ext uri="{FF2B5EF4-FFF2-40B4-BE49-F238E27FC236}">
                <a16:creationId xmlns:a16="http://schemas.microsoft.com/office/drawing/2014/main" id="{4535FEDE-B06C-496B-BA41-490A42DC2E1D}"/>
              </a:ext>
            </a:extLst>
          </p:cNvPr>
          <p:cNvSpPr>
            <a:spLocks noGrp="1"/>
          </p:cNvSpPr>
          <p:nvPr>
            <p:ph type="body" sz="quarter" idx="15" hasCustomPrompt="1"/>
          </p:nvPr>
        </p:nvSpPr>
        <p:spPr>
          <a:xfrm>
            <a:off x="381224" y="4393811"/>
            <a:ext cx="416461" cy="269304"/>
          </a:xfrm>
        </p:spPr>
        <p:txBody>
          <a:bodyPr wrap="none" lIns="0" tIns="0" rIns="0" bIns="0">
            <a:spAutoFit/>
          </a:bodyPr>
          <a:lstStyle>
            <a:lvl1pPr marL="0" indent="0">
              <a:buNone/>
              <a:defRPr sz="1750">
                <a:highlight>
                  <a:srgbClr val="FFFFFF"/>
                </a:highlight>
              </a:defRPr>
            </a:lvl1pPr>
          </a:lstStyle>
          <a:p>
            <a:pPr lvl="0"/>
            <a:r>
              <a:rPr lang="en-GB"/>
              <a:t>Title</a:t>
            </a:r>
            <a:endParaRPr lang="en-GB" dirty="0"/>
          </a:p>
        </p:txBody>
      </p:sp>
      <p:sp>
        <p:nvSpPr>
          <p:cNvPr id="14" name="Text Placeholder 8">
            <a:extLst>
              <a:ext uri="{FF2B5EF4-FFF2-40B4-BE49-F238E27FC236}">
                <a16:creationId xmlns:a16="http://schemas.microsoft.com/office/drawing/2014/main" id="{BEED47EB-FB74-4E92-BFEA-230762B9BAAF}"/>
              </a:ext>
            </a:extLst>
          </p:cNvPr>
          <p:cNvSpPr>
            <a:spLocks noGrp="1"/>
          </p:cNvSpPr>
          <p:nvPr>
            <p:ph type="body" sz="quarter" idx="16" hasCustomPrompt="1"/>
          </p:nvPr>
        </p:nvSpPr>
        <p:spPr>
          <a:xfrm>
            <a:off x="381224" y="4660542"/>
            <a:ext cx="985847" cy="269304"/>
          </a:xfrm>
        </p:spPr>
        <p:txBody>
          <a:bodyPr wrap="none" lIns="0" tIns="0" rIns="0" bIns="0">
            <a:spAutoFit/>
          </a:bodyPr>
          <a:lstStyle>
            <a:lvl1pPr marL="0" indent="0">
              <a:buNone/>
              <a:defRPr sz="1750">
                <a:solidFill>
                  <a:schemeClr val="tx1"/>
                </a:solidFill>
                <a:highlight>
                  <a:srgbClr val="FFFFFF"/>
                </a:highlight>
              </a:defRPr>
            </a:lvl1pPr>
          </a:lstStyle>
          <a:p>
            <a:pPr lvl="0"/>
            <a:r>
              <a:rPr lang="en-GB"/>
              <a:t>University</a:t>
            </a:r>
            <a:endParaRPr lang="en-GB" dirty="0"/>
          </a:p>
        </p:txBody>
      </p:sp>
      <p:sp>
        <p:nvSpPr>
          <p:cNvPr id="4" name="Date Placeholder 3"/>
          <p:cNvSpPr>
            <a:spLocks noGrp="1"/>
          </p:cNvSpPr>
          <p:nvPr>
            <p:ph type="dt" sz="half" idx="10"/>
          </p:nvPr>
        </p:nvSpPr>
        <p:spPr>
          <a:xfrm>
            <a:off x="381225" y="5189595"/>
            <a:ext cx="65" cy="269304"/>
          </a:xfrm>
        </p:spPr>
        <p:txBody>
          <a:bodyPr wrap="none" lIns="0" tIns="0" rIns="0" bIns="0">
            <a:spAutoFit/>
          </a:bodyPr>
          <a:lstStyle>
            <a:lvl1pPr>
              <a:defRPr sz="1750">
                <a:solidFill>
                  <a:schemeClr val="tx1"/>
                </a:solidFill>
                <a:highlight>
                  <a:srgbClr val="FFFFFF"/>
                </a:highlight>
              </a:defRPr>
            </a:lvl1pPr>
          </a:lstStyle>
          <a:p>
            <a:r>
              <a:rPr lang="de-DE">
                <a:highlight>
                  <a:srgbClr val="FFFFFF"/>
                </a:highlight>
              </a:rPr>
              <a:t>12.09.2023</a:t>
            </a:r>
            <a:endParaRPr lang="en-GB" dirty="0">
              <a:highlight>
                <a:srgbClr val="FFFFFF"/>
              </a:highlight>
            </a:endParaRPr>
          </a:p>
        </p:txBody>
      </p:sp>
    </p:spTree>
    <p:extLst>
      <p:ext uri="{BB962C8B-B14F-4D97-AF65-F5344CB8AC3E}">
        <p14:creationId xmlns:p14="http://schemas.microsoft.com/office/powerpoint/2010/main" val="1158870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Front page Senter content + footer">
    <p:spTree>
      <p:nvGrpSpPr>
        <p:cNvPr id="1" name=""/>
        <p:cNvGrpSpPr/>
        <p:nvPr/>
      </p:nvGrpSpPr>
      <p:grpSpPr>
        <a:xfrm>
          <a:off x="0" y="0"/>
          <a:ext cx="0" cy="0"/>
          <a:chOff x="0" y="0"/>
          <a:chExt cx="0" cy="0"/>
        </a:xfrm>
      </p:grpSpPr>
      <p:sp>
        <p:nvSpPr>
          <p:cNvPr id="23" name="Text Placeholder 2" descr="Background">
            <a:extLst>
              <a:ext uri="{FF2B5EF4-FFF2-40B4-BE49-F238E27FC236}">
                <a16:creationId xmlns:a16="http://schemas.microsoft.com/office/drawing/2014/main" id="{8BFE38FF-9625-44DF-B333-387F961202AA}"/>
              </a:ext>
            </a:extLst>
          </p:cNvPr>
          <p:cNvSpPr>
            <a:spLocks noGrp="1"/>
          </p:cNvSpPr>
          <p:nvPr>
            <p:ph type="body" sz="quarter" idx="18" hasCustomPrompt="1"/>
          </p:nvPr>
        </p:nvSpPr>
        <p:spPr>
          <a:xfrm>
            <a:off x="1828800" y="0"/>
            <a:ext cx="10359797" cy="5696465"/>
          </a:xfrm>
          <a:solidFill>
            <a:schemeClr val="accent4"/>
          </a:solidFill>
        </p:spPr>
        <p:txBody>
          <a:bodyPr/>
          <a:lstStyle>
            <a:lvl1pPr marL="0" indent="0">
              <a:buNone/>
              <a:defRPr sz="200">
                <a:solidFill>
                  <a:srgbClr val="010000"/>
                </a:solidFill>
              </a:defRPr>
            </a:lvl1pPr>
          </a:lstStyle>
          <a:p>
            <a:pPr lvl="0"/>
            <a:r>
              <a:rPr lang="en-GB"/>
              <a:t> </a:t>
            </a:r>
            <a:endParaRPr lang="en-GB" dirty="0"/>
          </a:p>
        </p:txBody>
      </p:sp>
      <p:sp>
        <p:nvSpPr>
          <p:cNvPr id="18" name="Content Placeholder 17">
            <a:extLst>
              <a:ext uri="{FF2B5EF4-FFF2-40B4-BE49-F238E27FC236}">
                <a16:creationId xmlns:a16="http://schemas.microsoft.com/office/drawing/2014/main" id="{EF08E9A7-5845-4082-8C4F-E26A3EA6418A}"/>
              </a:ext>
            </a:extLst>
          </p:cNvPr>
          <p:cNvSpPr>
            <a:spLocks noGrp="1"/>
          </p:cNvSpPr>
          <p:nvPr>
            <p:ph sz="quarter" idx="12" hasCustomPrompt="1"/>
          </p:nvPr>
        </p:nvSpPr>
        <p:spPr>
          <a:xfrm>
            <a:off x="1848885" y="0"/>
            <a:ext cx="10343115" cy="5696465"/>
          </a:xfrm>
          <a:prstGeom prst="rect">
            <a:avLst/>
          </a:prstGeom>
        </p:spPr>
        <p:txBody>
          <a:bodyPr lIns="0" tIns="0" rIns="0" bIns="0"/>
          <a:lstStyle>
            <a:lvl1pPr>
              <a:buNone/>
              <a:defRPr/>
            </a:lvl1pPr>
          </a:lstStyle>
          <a:p>
            <a:pPr lvl="0"/>
            <a:r>
              <a:rPr lang="en-GB"/>
              <a:t> </a:t>
            </a:r>
            <a:endParaRPr lang="en-GB" dirty="0"/>
          </a:p>
        </p:txBody>
      </p:sp>
      <p:pic>
        <p:nvPicPr>
          <p:cNvPr id="24" name="Graphic 23" descr="Logo university of oslo">
            <a:extLst>
              <a:ext uri="{FF2B5EF4-FFF2-40B4-BE49-F238E27FC236}">
                <a16:creationId xmlns:a16="http://schemas.microsoft.com/office/drawing/2014/main" id="{81826131-7E99-4E77-923A-68D0F93EADCF}"/>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1828800" y="6276395"/>
            <a:ext cx="774244" cy="204646"/>
          </a:xfrm>
          <a:prstGeom prst="rect">
            <a:avLst/>
          </a:prstGeom>
        </p:spPr>
      </p:pic>
      <p:sp>
        <p:nvSpPr>
          <p:cNvPr id="22" name="Text Placeholder 12">
            <a:extLst>
              <a:ext uri="{FF2B5EF4-FFF2-40B4-BE49-F238E27FC236}">
                <a16:creationId xmlns:a16="http://schemas.microsoft.com/office/drawing/2014/main" id="{7790B458-49BE-41F6-BD1C-5F9A13299278}"/>
              </a:ext>
            </a:extLst>
          </p:cNvPr>
          <p:cNvSpPr>
            <a:spLocks noGrp="1"/>
          </p:cNvSpPr>
          <p:nvPr>
            <p:ph type="body" sz="quarter" idx="25" hasCustomPrompt="1"/>
          </p:nvPr>
        </p:nvSpPr>
        <p:spPr>
          <a:xfrm>
            <a:off x="3287211" y="6243181"/>
            <a:ext cx="1501215" cy="259232"/>
          </a:xfrm>
        </p:spPr>
        <p:txBody>
          <a:bodyPr anchor="b"/>
          <a:lstStyle>
            <a:lvl1pPr marL="0" indent="0">
              <a:buNone/>
              <a:defRPr lang="en-US" sz="800" kern="1200" dirty="0">
                <a:solidFill>
                  <a:schemeClr val="tx1"/>
                </a:solidFill>
                <a:latin typeface="+mn-lt"/>
                <a:ea typeface="+mn-ea"/>
                <a:cs typeface="+mn-cs"/>
              </a:defRPr>
            </a:lvl1pPr>
            <a:lvl2pPr>
              <a:defRPr lang="en-US" sz="800" kern="1200" smtClean="0">
                <a:solidFill>
                  <a:schemeClr val="tx1"/>
                </a:solidFill>
                <a:latin typeface="+mn-lt"/>
                <a:ea typeface="+mn-ea"/>
                <a:cs typeface="+mn-cs"/>
              </a:defRPr>
            </a:lvl2pPr>
          </a:lstStyle>
          <a:p>
            <a:pPr lvl="0"/>
            <a:r>
              <a:rPr lang="en-GB"/>
              <a:t>Enter partner</a:t>
            </a:r>
            <a:endParaRPr lang="en-GB" dirty="0"/>
          </a:p>
        </p:txBody>
      </p:sp>
      <p:sp>
        <p:nvSpPr>
          <p:cNvPr id="13" name="Text Placeholder 12">
            <a:extLst>
              <a:ext uri="{FF2B5EF4-FFF2-40B4-BE49-F238E27FC236}">
                <a16:creationId xmlns:a16="http://schemas.microsoft.com/office/drawing/2014/main" id="{230FD2C0-C7B1-4B5E-A6A6-CCC2718B1010}"/>
              </a:ext>
            </a:extLst>
          </p:cNvPr>
          <p:cNvSpPr>
            <a:spLocks noGrp="1"/>
          </p:cNvSpPr>
          <p:nvPr>
            <p:ph type="body" sz="quarter" idx="24" hasCustomPrompt="1"/>
          </p:nvPr>
        </p:nvSpPr>
        <p:spPr>
          <a:xfrm>
            <a:off x="5008202" y="6243181"/>
            <a:ext cx="1501215" cy="259232"/>
          </a:xfrm>
        </p:spPr>
        <p:txBody>
          <a:bodyPr anchor="b"/>
          <a:lstStyle>
            <a:lvl1pPr marL="0" indent="0">
              <a:buNone/>
              <a:defRPr lang="en-US" sz="800" kern="1200" dirty="0">
                <a:solidFill>
                  <a:schemeClr val="tx1"/>
                </a:solidFill>
                <a:latin typeface="+mn-lt"/>
                <a:ea typeface="+mn-ea"/>
                <a:cs typeface="+mn-cs"/>
              </a:defRPr>
            </a:lvl1pPr>
            <a:lvl2pPr>
              <a:defRPr lang="en-US" sz="800" kern="1200" smtClean="0">
                <a:solidFill>
                  <a:schemeClr val="tx1"/>
                </a:solidFill>
                <a:latin typeface="+mn-lt"/>
                <a:ea typeface="+mn-ea"/>
                <a:cs typeface="+mn-cs"/>
              </a:defRPr>
            </a:lvl2pPr>
          </a:lstStyle>
          <a:p>
            <a:pPr lvl="0"/>
            <a:r>
              <a:rPr lang="en-GB"/>
              <a:t>Enter partner</a:t>
            </a:r>
            <a:endParaRPr lang="en-GB" dirty="0"/>
          </a:p>
        </p:txBody>
      </p:sp>
      <p:sp>
        <p:nvSpPr>
          <p:cNvPr id="11" name="addin_colorbox" hidden="1">
            <a:extLst>
              <a:ext uri="{FF2B5EF4-FFF2-40B4-BE49-F238E27FC236}">
                <a16:creationId xmlns:a16="http://schemas.microsoft.com/office/drawing/2014/main" id="{6B42BF81-FF18-4115-85FC-CE7803CA65FB}"/>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addin_colorbox</a:t>
            </a:r>
            <a:endParaRPr lang="en-GB" dirty="0"/>
          </a:p>
        </p:txBody>
      </p:sp>
      <p:sp>
        <p:nvSpPr>
          <p:cNvPr id="12" name="addin_title" hidden="1">
            <a:extLst>
              <a:ext uri="{FF2B5EF4-FFF2-40B4-BE49-F238E27FC236}">
                <a16:creationId xmlns:a16="http://schemas.microsoft.com/office/drawing/2014/main" id="{418CE57E-2D37-4EE5-B26D-DFEAE88A1535}"/>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addin_title</a:t>
            </a:r>
            <a:endParaRPr lang="en-GB" dirty="0"/>
          </a:p>
        </p:txBody>
      </p:sp>
      <p:sp>
        <p:nvSpPr>
          <p:cNvPr id="15" name="addin_text" hidden="1">
            <a:extLst>
              <a:ext uri="{FF2B5EF4-FFF2-40B4-BE49-F238E27FC236}">
                <a16:creationId xmlns:a16="http://schemas.microsoft.com/office/drawing/2014/main" id="{CD630040-B997-4A94-A37F-E93FDB1C7D5A}"/>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addin_text</a:t>
            </a:r>
            <a:endParaRPr lang="en-GB" dirty="0"/>
          </a:p>
        </p:txBody>
      </p:sp>
      <p:sp>
        <p:nvSpPr>
          <p:cNvPr id="16" name="addin_image" hidden="1">
            <a:extLst>
              <a:ext uri="{FF2B5EF4-FFF2-40B4-BE49-F238E27FC236}">
                <a16:creationId xmlns:a16="http://schemas.microsoft.com/office/drawing/2014/main" id="{D0D1E4AF-887F-464D-A7A3-31F992900690}"/>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addin_image</a:t>
            </a:r>
            <a:endParaRPr lang="en-GB" dirty="0"/>
          </a:p>
        </p:txBody>
      </p:sp>
      <p:sp>
        <p:nvSpPr>
          <p:cNvPr id="17" name="addin_grouplist" hidden="1">
            <a:extLst>
              <a:ext uri="{FF2B5EF4-FFF2-40B4-BE49-F238E27FC236}">
                <a16:creationId xmlns:a16="http://schemas.microsoft.com/office/drawing/2014/main" id="{96031079-7FE0-4679-A5A0-0F53F6C3A5B5}"/>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kern="1200">
                <a:solidFill>
                  <a:schemeClr val="lt1"/>
                </a:solidFill>
                <a:latin typeface="+mn-lt"/>
                <a:ea typeface="+mn-ea"/>
                <a:cs typeface="+mn-cs"/>
              </a:rPr>
              <a:t>SkiftBakgrunnGroup</a:t>
            </a:r>
            <a:endParaRPr lang="en-GB" dirty="0"/>
          </a:p>
        </p:txBody>
      </p:sp>
      <p:sp>
        <p:nvSpPr>
          <p:cNvPr id="19" name="addin_logo" hidden="1">
            <a:extLst>
              <a:ext uri="{FF2B5EF4-FFF2-40B4-BE49-F238E27FC236}">
                <a16:creationId xmlns:a16="http://schemas.microsoft.com/office/drawing/2014/main" id="{9ABE3E70-DF6A-4CC2-9E35-9346CEDB8C5A}"/>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addin_logo</a:t>
            </a:r>
            <a:endParaRPr lang="en-GB" dirty="0"/>
          </a:p>
        </p:txBody>
      </p:sp>
      <p:pic>
        <p:nvPicPr>
          <p:cNvPr id="20" name="logo_hvit" hidden="1">
            <a:extLst>
              <a:ext uri="{FF2B5EF4-FFF2-40B4-BE49-F238E27FC236}">
                <a16:creationId xmlns:a16="http://schemas.microsoft.com/office/drawing/2014/main" id="{A35AF58C-1F83-4C12-A068-80E9CC398435}"/>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10785613" y="5457092"/>
            <a:ext cx="1025436" cy="1025436"/>
          </a:xfrm>
          <a:prstGeom prst="rect">
            <a:avLst/>
          </a:prstGeom>
        </p:spPr>
      </p:pic>
      <p:pic>
        <p:nvPicPr>
          <p:cNvPr id="21" name="logo_sort" hidden="1">
            <a:extLst>
              <a:ext uri="{FF2B5EF4-FFF2-40B4-BE49-F238E27FC236}">
                <a16:creationId xmlns:a16="http://schemas.microsoft.com/office/drawing/2014/main" id="{D7BA3FF9-8E23-4D04-8078-E40403A8D745}"/>
              </a:ext>
            </a:extLst>
          </p:cNvPr>
          <p:cNvPicPr>
            <a:picLocks noChangeAspect="1"/>
          </p:cNvPicPr>
          <p:nvPr userDrawn="1"/>
        </p:nvPicPr>
        <p:blipFill>
          <a:blip r:embed="rId6">
            <a:extLst>
              <a:ext uri="{96DAC541-7B7A-43D3-8B79-37D633B846F1}">
                <asvg:svgBlip xmlns:asvg="http://schemas.microsoft.com/office/drawing/2016/SVG/main" xmlns="" r:embed="rId7"/>
              </a:ext>
            </a:extLst>
          </a:blip>
          <a:stretch>
            <a:fillRect/>
          </a:stretch>
        </p:blipFill>
        <p:spPr>
          <a:xfrm>
            <a:off x="10785614" y="5457093"/>
            <a:ext cx="1025421" cy="1025421"/>
          </a:xfrm>
          <a:prstGeom prst="rect">
            <a:avLst/>
          </a:prstGeom>
        </p:spPr>
      </p:pic>
      <p:sp>
        <p:nvSpPr>
          <p:cNvPr id="26" name="addin_colorlist" hidden="1">
            <a:extLst>
              <a:ext uri="{FF2B5EF4-FFF2-40B4-BE49-F238E27FC236}">
                <a16:creationId xmlns:a16="http://schemas.microsoft.com/office/drawing/2014/main" id="{ACCACED9-5135-4983-B293-4557C8A14018}"/>
              </a:ext>
            </a:extLst>
          </p:cNvPr>
          <p:cNvSpPr/>
          <p:nvPr userDrawn="1"/>
        </p:nvSpPr>
        <p:spPr>
          <a:xfrm>
            <a:off x="152400" y="-131978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kapforHvit, kapfor1, kapfor4, kapfor5, kapfor6, kapfor7</a:t>
            </a:r>
            <a:endParaRPr lang="en-GB" dirty="0"/>
          </a:p>
        </p:txBody>
      </p:sp>
      <p:sp>
        <p:nvSpPr>
          <p:cNvPr id="6" name="Title 5">
            <a:extLst>
              <a:ext uri="{FF2B5EF4-FFF2-40B4-BE49-F238E27FC236}">
                <a16:creationId xmlns:a16="http://schemas.microsoft.com/office/drawing/2014/main" id="{A6905D93-7717-4925-9DB0-BAB0F436A952}"/>
              </a:ext>
            </a:extLst>
          </p:cNvPr>
          <p:cNvSpPr>
            <a:spLocks noGrp="1"/>
          </p:cNvSpPr>
          <p:nvPr>
            <p:ph type="title" hasCustomPrompt="1"/>
          </p:nvPr>
        </p:nvSpPr>
        <p:spPr>
          <a:xfrm>
            <a:off x="381224" y="360045"/>
            <a:ext cx="6933976" cy="2365779"/>
          </a:xfrm>
        </p:spPr>
        <p:txBody>
          <a:bodyPr anchor="t"/>
          <a:lstStyle>
            <a:lvl1pPr>
              <a:lnSpc>
                <a:spcPct val="100000"/>
              </a:lnSpc>
              <a:defRPr sz="4500">
                <a:solidFill>
                  <a:schemeClr val="tx1"/>
                </a:solidFill>
                <a:highlight>
                  <a:srgbClr val="FFFFFF"/>
                </a:highlight>
              </a:defRPr>
            </a:lvl1pPr>
          </a:lstStyle>
          <a:p>
            <a:r>
              <a:rPr lang="en-GB"/>
              <a:t>Headline / Center name</a:t>
            </a:r>
            <a:endParaRPr lang="en-GB" dirty="0"/>
          </a:p>
        </p:txBody>
      </p:sp>
      <p:sp>
        <p:nvSpPr>
          <p:cNvPr id="25" name="Text Placeholder 3">
            <a:extLst>
              <a:ext uri="{FF2B5EF4-FFF2-40B4-BE49-F238E27FC236}">
                <a16:creationId xmlns:a16="http://schemas.microsoft.com/office/drawing/2014/main" id="{E3957A01-8EE1-4283-9C3E-3E49AFD9C285}"/>
              </a:ext>
            </a:extLst>
          </p:cNvPr>
          <p:cNvSpPr>
            <a:spLocks noGrp="1"/>
          </p:cNvSpPr>
          <p:nvPr>
            <p:ph type="body" sz="quarter" idx="19" hasCustomPrompt="1"/>
          </p:nvPr>
        </p:nvSpPr>
        <p:spPr>
          <a:xfrm>
            <a:off x="381224" y="2914921"/>
            <a:ext cx="6933976" cy="757238"/>
          </a:xfrm>
        </p:spPr>
        <p:txBody>
          <a:bodyPr/>
          <a:lstStyle>
            <a:lvl1pPr marL="0" indent="0">
              <a:spcBef>
                <a:spcPts val="0"/>
              </a:spcBef>
              <a:buNone/>
              <a:defRPr>
                <a:highlight>
                  <a:srgbClr val="FFFFFF"/>
                </a:highlight>
              </a:defRPr>
            </a:lvl1pPr>
          </a:lstStyle>
          <a:p>
            <a:pPr lvl="0"/>
            <a:r>
              <a:rPr lang="en-GB"/>
              <a:t>Subtitle</a:t>
            </a:r>
            <a:endParaRPr lang="en-GB" dirty="0"/>
          </a:p>
        </p:txBody>
      </p:sp>
      <p:sp>
        <p:nvSpPr>
          <p:cNvPr id="3" name="Subtitle 2"/>
          <p:cNvSpPr>
            <a:spLocks noGrp="1"/>
          </p:cNvSpPr>
          <p:nvPr>
            <p:ph type="subTitle" idx="1" hasCustomPrompt="1"/>
          </p:nvPr>
        </p:nvSpPr>
        <p:spPr>
          <a:xfrm>
            <a:off x="381225" y="4124064"/>
            <a:ext cx="1574149" cy="269304"/>
          </a:xfrm>
        </p:spPr>
        <p:txBody>
          <a:bodyPr wrap="none" lIns="0" tIns="0" rIns="0" bIns="0">
            <a:spAutoFit/>
          </a:bodyPr>
          <a:lstStyle>
            <a:lvl1pPr marL="0" indent="0" algn="l">
              <a:spcBef>
                <a:spcPts val="0"/>
              </a:spcBef>
              <a:buNone/>
              <a:defRPr sz="1750">
                <a:solidFill>
                  <a:schemeClr val="tx1"/>
                </a:solidFill>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GB" noProof="0"/>
              <a:t>Name Surname</a:t>
            </a:r>
            <a:endParaRPr lang="en-GB" noProof="0" dirty="0"/>
          </a:p>
        </p:txBody>
      </p:sp>
      <p:sp>
        <p:nvSpPr>
          <p:cNvPr id="9" name="Text Placeholder 8">
            <a:extLst>
              <a:ext uri="{FF2B5EF4-FFF2-40B4-BE49-F238E27FC236}">
                <a16:creationId xmlns:a16="http://schemas.microsoft.com/office/drawing/2014/main" id="{4535FEDE-B06C-496B-BA41-490A42DC2E1D}"/>
              </a:ext>
            </a:extLst>
          </p:cNvPr>
          <p:cNvSpPr>
            <a:spLocks noGrp="1"/>
          </p:cNvSpPr>
          <p:nvPr>
            <p:ph type="body" sz="quarter" idx="15" hasCustomPrompt="1"/>
          </p:nvPr>
        </p:nvSpPr>
        <p:spPr>
          <a:xfrm>
            <a:off x="381224" y="4393811"/>
            <a:ext cx="416461" cy="269304"/>
          </a:xfrm>
        </p:spPr>
        <p:txBody>
          <a:bodyPr wrap="none" lIns="0" tIns="0" rIns="0" bIns="0">
            <a:spAutoFit/>
          </a:bodyPr>
          <a:lstStyle>
            <a:lvl1pPr marL="0" indent="0">
              <a:buNone/>
              <a:defRPr sz="1750">
                <a:highlight>
                  <a:srgbClr val="FFFFFF"/>
                </a:highlight>
              </a:defRPr>
            </a:lvl1pPr>
          </a:lstStyle>
          <a:p>
            <a:pPr lvl="0"/>
            <a:r>
              <a:rPr lang="en-GB"/>
              <a:t>Title</a:t>
            </a:r>
            <a:endParaRPr lang="en-GB" dirty="0"/>
          </a:p>
        </p:txBody>
      </p:sp>
      <p:sp>
        <p:nvSpPr>
          <p:cNvPr id="14" name="Text Placeholder 8">
            <a:extLst>
              <a:ext uri="{FF2B5EF4-FFF2-40B4-BE49-F238E27FC236}">
                <a16:creationId xmlns:a16="http://schemas.microsoft.com/office/drawing/2014/main" id="{BEED47EB-FB74-4E92-BFEA-230762B9BAAF}"/>
              </a:ext>
            </a:extLst>
          </p:cNvPr>
          <p:cNvSpPr>
            <a:spLocks noGrp="1"/>
          </p:cNvSpPr>
          <p:nvPr>
            <p:ph type="body" sz="quarter" idx="16" hasCustomPrompt="1"/>
          </p:nvPr>
        </p:nvSpPr>
        <p:spPr>
          <a:xfrm>
            <a:off x="381224" y="4660542"/>
            <a:ext cx="985847" cy="269304"/>
          </a:xfrm>
        </p:spPr>
        <p:txBody>
          <a:bodyPr wrap="none" lIns="0" tIns="0" rIns="0" bIns="0">
            <a:spAutoFit/>
          </a:bodyPr>
          <a:lstStyle>
            <a:lvl1pPr marL="0" indent="0">
              <a:buNone/>
              <a:defRPr sz="1750">
                <a:solidFill>
                  <a:schemeClr val="tx1"/>
                </a:solidFill>
                <a:highlight>
                  <a:srgbClr val="FFFFFF"/>
                </a:highlight>
              </a:defRPr>
            </a:lvl1pPr>
          </a:lstStyle>
          <a:p>
            <a:pPr lvl="0"/>
            <a:r>
              <a:rPr lang="en-GB"/>
              <a:t>University</a:t>
            </a:r>
            <a:endParaRPr lang="en-GB" dirty="0"/>
          </a:p>
        </p:txBody>
      </p:sp>
      <p:sp>
        <p:nvSpPr>
          <p:cNvPr id="4" name="Date Placeholder 3"/>
          <p:cNvSpPr>
            <a:spLocks noGrp="1"/>
          </p:cNvSpPr>
          <p:nvPr>
            <p:ph type="dt" sz="half" idx="10"/>
          </p:nvPr>
        </p:nvSpPr>
        <p:spPr>
          <a:xfrm>
            <a:off x="381225" y="5189595"/>
            <a:ext cx="65" cy="269304"/>
          </a:xfrm>
        </p:spPr>
        <p:txBody>
          <a:bodyPr wrap="none" lIns="0" tIns="0" rIns="0" bIns="0">
            <a:spAutoFit/>
          </a:bodyPr>
          <a:lstStyle>
            <a:lvl1pPr>
              <a:defRPr sz="1750">
                <a:solidFill>
                  <a:schemeClr val="tx1"/>
                </a:solidFill>
                <a:highlight>
                  <a:srgbClr val="FFFFFF"/>
                </a:highlight>
              </a:defRPr>
            </a:lvl1pPr>
          </a:lstStyle>
          <a:p>
            <a:r>
              <a:rPr lang="de-DE">
                <a:highlight>
                  <a:srgbClr val="FFFFFF"/>
                </a:highlight>
              </a:rPr>
              <a:t>12.09.2023</a:t>
            </a:r>
            <a:endParaRPr lang="en-GB" dirty="0">
              <a:highlight>
                <a:srgbClr val="FFFFFF"/>
              </a:highlight>
            </a:endParaRPr>
          </a:p>
        </p:txBody>
      </p:sp>
    </p:spTree>
    <p:extLst>
      <p:ext uri="{BB962C8B-B14F-4D97-AF65-F5344CB8AC3E}">
        <p14:creationId xmlns:p14="http://schemas.microsoft.com/office/powerpoint/2010/main" val="3761498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ront page Senter picture + footer">
    <p:spTree>
      <p:nvGrpSpPr>
        <p:cNvPr id="1" name=""/>
        <p:cNvGrpSpPr/>
        <p:nvPr/>
      </p:nvGrpSpPr>
      <p:grpSpPr>
        <a:xfrm>
          <a:off x="0" y="0"/>
          <a:ext cx="0" cy="0"/>
          <a:chOff x="0" y="0"/>
          <a:chExt cx="0" cy="0"/>
        </a:xfrm>
      </p:grpSpPr>
      <p:sp>
        <p:nvSpPr>
          <p:cNvPr id="23" name="Text Placeholder 2" descr="Background">
            <a:extLst>
              <a:ext uri="{FF2B5EF4-FFF2-40B4-BE49-F238E27FC236}">
                <a16:creationId xmlns:a16="http://schemas.microsoft.com/office/drawing/2014/main" id="{8BFE38FF-9625-44DF-B333-387F961202AA}"/>
              </a:ext>
            </a:extLst>
          </p:cNvPr>
          <p:cNvSpPr>
            <a:spLocks noGrp="1"/>
          </p:cNvSpPr>
          <p:nvPr>
            <p:ph type="body" sz="quarter" idx="18" hasCustomPrompt="1"/>
          </p:nvPr>
        </p:nvSpPr>
        <p:spPr>
          <a:xfrm>
            <a:off x="1828800" y="0"/>
            <a:ext cx="10359797" cy="5696465"/>
          </a:xfrm>
          <a:solidFill>
            <a:schemeClr val="accent4"/>
          </a:solidFill>
        </p:spPr>
        <p:txBody>
          <a:bodyPr/>
          <a:lstStyle>
            <a:lvl1pPr marL="0" indent="0">
              <a:buNone/>
              <a:defRPr sz="200">
                <a:solidFill>
                  <a:srgbClr val="010000"/>
                </a:solidFill>
              </a:defRPr>
            </a:lvl1pPr>
          </a:lstStyle>
          <a:p>
            <a:pPr lvl="0"/>
            <a:r>
              <a:rPr lang="en-GB"/>
              <a:t> </a:t>
            </a:r>
            <a:endParaRPr lang="en-GB" dirty="0"/>
          </a:p>
        </p:txBody>
      </p:sp>
      <p:sp>
        <p:nvSpPr>
          <p:cNvPr id="2" name="Picture Placeholder 1">
            <a:extLst>
              <a:ext uri="{FF2B5EF4-FFF2-40B4-BE49-F238E27FC236}">
                <a16:creationId xmlns:a16="http://schemas.microsoft.com/office/drawing/2014/main" id="{2D527594-E039-4932-98AD-71552210E210}"/>
              </a:ext>
              <a:ext uri="{C183D7F6-B498-43B3-948B-1728B52AA6E4}">
                <adec:decorative xmlns:adec="http://schemas.microsoft.com/office/drawing/2017/decorative" xmlns="" val="1"/>
              </a:ext>
            </a:extLst>
          </p:cNvPr>
          <p:cNvSpPr>
            <a:spLocks noGrp="1"/>
          </p:cNvSpPr>
          <p:nvPr>
            <p:ph type="pic" sz="quarter" idx="19"/>
          </p:nvPr>
        </p:nvSpPr>
        <p:spPr>
          <a:xfrm>
            <a:off x="1848886" y="0"/>
            <a:ext cx="10343115" cy="5696465"/>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0" rIns="0" bIns="0"/>
          <a:lstStyle/>
          <a:p>
            <a:r>
              <a:rPr lang="en-US"/>
              <a:t>Click icon to add picture</a:t>
            </a:r>
            <a:endParaRPr lang="en-US" dirty="0"/>
          </a:p>
        </p:txBody>
      </p:sp>
      <p:sp>
        <p:nvSpPr>
          <p:cNvPr id="6" name="Title 5">
            <a:extLst>
              <a:ext uri="{FF2B5EF4-FFF2-40B4-BE49-F238E27FC236}">
                <a16:creationId xmlns:a16="http://schemas.microsoft.com/office/drawing/2014/main" id="{A6905D93-7717-4925-9DB0-BAB0F436A952}"/>
              </a:ext>
            </a:extLst>
          </p:cNvPr>
          <p:cNvSpPr>
            <a:spLocks noGrp="1"/>
          </p:cNvSpPr>
          <p:nvPr>
            <p:ph type="title" hasCustomPrompt="1"/>
          </p:nvPr>
        </p:nvSpPr>
        <p:spPr>
          <a:xfrm>
            <a:off x="381224" y="360045"/>
            <a:ext cx="6933976" cy="2365779"/>
          </a:xfrm>
        </p:spPr>
        <p:txBody>
          <a:bodyPr anchor="t"/>
          <a:lstStyle>
            <a:lvl1pPr>
              <a:lnSpc>
                <a:spcPct val="100000"/>
              </a:lnSpc>
              <a:defRPr sz="4500">
                <a:solidFill>
                  <a:schemeClr val="tx1"/>
                </a:solidFill>
                <a:highlight>
                  <a:srgbClr val="FFFFFF"/>
                </a:highlight>
              </a:defRPr>
            </a:lvl1pPr>
          </a:lstStyle>
          <a:p>
            <a:r>
              <a:rPr lang="en-GB"/>
              <a:t>Headline / Center name</a:t>
            </a:r>
            <a:endParaRPr lang="en-GB" dirty="0"/>
          </a:p>
        </p:txBody>
      </p:sp>
      <p:sp>
        <p:nvSpPr>
          <p:cNvPr id="3" name="Subtitle 2"/>
          <p:cNvSpPr>
            <a:spLocks noGrp="1"/>
          </p:cNvSpPr>
          <p:nvPr>
            <p:ph type="subTitle" idx="1" hasCustomPrompt="1"/>
          </p:nvPr>
        </p:nvSpPr>
        <p:spPr>
          <a:xfrm>
            <a:off x="381225" y="4124064"/>
            <a:ext cx="1574149" cy="269304"/>
          </a:xfrm>
        </p:spPr>
        <p:txBody>
          <a:bodyPr wrap="none" lIns="0" tIns="0" rIns="0" bIns="0">
            <a:spAutoFit/>
          </a:bodyPr>
          <a:lstStyle>
            <a:lvl1pPr marL="0" indent="0" algn="l">
              <a:spcBef>
                <a:spcPts val="0"/>
              </a:spcBef>
              <a:buNone/>
              <a:defRPr sz="1750">
                <a:solidFill>
                  <a:schemeClr val="tx1"/>
                </a:solidFill>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GB" noProof="0"/>
              <a:t>Name Surname</a:t>
            </a:r>
            <a:endParaRPr lang="en-GB" noProof="0" dirty="0"/>
          </a:p>
        </p:txBody>
      </p:sp>
      <p:sp>
        <p:nvSpPr>
          <p:cNvPr id="9" name="Text Placeholder 8">
            <a:extLst>
              <a:ext uri="{FF2B5EF4-FFF2-40B4-BE49-F238E27FC236}">
                <a16:creationId xmlns:a16="http://schemas.microsoft.com/office/drawing/2014/main" id="{4535FEDE-B06C-496B-BA41-490A42DC2E1D}"/>
              </a:ext>
            </a:extLst>
          </p:cNvPr>
          <p:cNvSpPr>
            <a:spLocks noGrp="1"/>
          </p:cNvSpPr>
          <p:nvPr>
            <p:ph type="body" sz="quarter" idx="15" hasCustomPrompt="1"/>
          </p:nvPr>
        </p:nvSpPr>
        <p:spPr>
          <a:xfrm>
            <a:off x="381224" y="4393811"/>
            <a:ext cx="416461" cy="269304"/>
          </a:xfrm>
        </p:spPr>
        <p:txBody>
          <a:bodyPr wrap="none" lIns="0" tIns="0" rIns="0" bIns="0">
            <a:spAutoFit/>
          </a:bodyPr>
          <a:lstStyle>
            <a:lvl1pPr marL="0" indent="0">
              <a:buNone/>
              <a:defRPr sz="1750">
                <a:highlight>
                  <a:srgbClr val="FFFFFF"/>
                </a:highlight>
              </a:defRPr>
            </a:lvl1pPr>
          </a:lstStyle>
          <a:p>
            <a:pPr lvl="0"/>
            <a:r>
              <a:rPr lang="en-GB"/>
              <a:t>Title</a:t>
            </a:r>
            <a:endParaRPr lang="en-GB" dirty="0"/>
          </a:p>
        </p:txBody>
      </p:sp>
      <p:sp>
        <p:nvSpPr>
          <p:cNvPr id="14" name="Text Placeholder 8">
            <a:extLst>
              <a:ext uri="{FF2B5EF4-FFF2-40B4-BE49-F238E27FC236}">
                <a16:creationId xmlns:a16="http://schemas.microsoft.com/office/drawing/2014/main" id="{BEED47EB-FB74-4E92-BFEA-230762B9BAAF}"/>
              </a:ext>
            </a:extLst>
          </p:cNvPr>
          <p:cNvSpPr>
            <a:spLocks noGrp="1"/>
          </p:cNvSpPr>
          <p:nvPr>
            <p:ph type="body" sz="quarter" idx="16" hasCustomPrompt="1"/>
          </p:nvPr>
        </p:nvSpPr>
        <p:spPr>
          <a:xfrm>
            <a:off x="381224" y="4660542"/>
            <a:ext cx="985847" cy="269304"/>
          </a:xfrm>
        </p:spPr>
        <p:txBody>
          <a:bodyPr wrap="none" lIns="0" tIns="0" rIns="0" bIns="0">
            <a:spAutoFit/>
          </a:bodyPr>
          <a:lstStyle>
            <a:lvl1pPr marL="0" indent="0">
              <a:buNone/>
              <a:defRPr sz="1750">
                <a:solidFill>
                  <a:schemeClr val="tx1"/>
                </a:solidFill>
                <a:highlight>
                  <a:srgbClr val="FFFFFF"/>
                </a:highlight>
              </a:defRPr>
            </a:lvl1pPr>
          </a:lstStyle>
          <a:p>
            <a:pPr lvl="0"/>
            <a:r>
              <a:rPr lang="en-GB"/>
              <a:t>University</a:t>
            </a:r>
            <a:endParaRPr lang="en-GB" dirty="0"/>
          </a:p>
        </p:txBody>
      </p:sp>
      <p:sp>
        <p:nvSpPr>
          <p:cNvPr id="4" name="Date Placeholder 3"/>
          <p:cNvSpPr>
            <a:spLocks noGrp="1"/>
          </p:cNvSpPr>
          <p:nvPr>
            <p:ph type="dt" sz="half" idx="10"/>
          </p:nvPr>
        </p:nvSpPr>
        <p:spPr>
          <a:xfrm>
            <a:off x="381225" y="5189595"/>
            <a:ext cx="65" cy="269304"/>
          </a:xfrm>
        </p:spPr>
        <p:txBody>
          <a:bodyPr wrap="none" lIns="0" tIns="0" rIns="0" bIns="0">
            <a:spAutoFit/>
          </a:bodyPr>
          <a:lstStyle>
            <a:lvl1pPr>
              <a:defRPr sz="1750">
                <a:solidFill>
                  <a:schemeClr val="tx1"/>
                </a:solidFill>
                <a:highlight>
                  <a:srgbClr val="FFFFFF"/>
                </a:highlight>
              </a:defRPr>
            </a:lvl1pPr>
          </a:lstStyle>
          <a:p>
            <a:r>
              <a:rPr lang="de-DE">
                <a:highlight>
                  <a:srgbClr val="FFFFFF"/>
                </a:highlight>
              </a:rPr>
              <a:t>12.09.2023</a:t>
            </a:r>
            <a:endParaRPr lang="en-GB" dirty="0">
              <a:highlight>
                <a:srgbClr val="FFFFFF"/>
              </a:highlight>
            </a:endParaRPr>
          </a:p>
        </p:txBody>
      </p:sp>
      <p:pic>
        <p:nvPicPr>
          <p:cNvPr id="24" name="Graphic 23" descr="Logo university of oslo">
            <a:extLst>
              <a:ext uri="{FF2B5EF4-FFF2-40B4-BE49-F238E27FC236}">
                <a16:creationId xmlns:a16="http://schemas.microsoft.com/office/drawing/2014/main" id="{A14125FA-8067-408E-90C9-3CEF3D95A476}"/>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1828800" y="6276395"/>
            <a:ext cx="774244" cy="204646"/>
          </a:xfrm>
          <a:prstGeom prst="rect">
            <a:avLst/>
          </a:prstGeom>
        </p:spPr>
      </p:pic>
      <p:sp>
        <p:nvSpPr>
          <p:cNvPr id="22" name="Text Placeholder 12">
            <a:extLst>
              <a:ext uri="{FF2B5EF4-FFF2-40B4-BE49-F238E27FC236}">
                <a16:creationId xmlns:a16="http://schemas.microsoft.com/office/drawing/2014/main" id="{FF31F495-88E8-4FEA-B7F3-27E00B57CFC5}"/>
              </a:ext>
            </a:extLst>
          </p:cNvPr>
          <p:cNvSpPr>
            <a:spLocks noGrp="1"/>
          </p:cNvSpPr>
          <p:nvPr>
            <p:ph type="body" sz="quarter" idx="25" hasCustomPrompt="1"/>
          </p:nvPr>
        </p:nvSpPr>
        <p:spPr>
          <a:xfrm>
            <a:off x="3287211" y="6243181"/>
            <a:ext cx="1501215" cy="259232"/>
          </a:xfrm>
        </p:spPr>
        <p:txBody>
          <a:bodyPr anchor="b"/>
          <a:lstStyle>
            <a:lvl1pPr marL="0" indent="0">
              <a:buNone/>
              <a:defRPr lang="en-US" sz="800" kern="1200" dirty="0">
                <a:solidFill>
                  <a:schemeClr val="tx1"/>
                </a:solidFill>
                <a:latin typeface="+mn-lt"/>
                <a:ea typeface="+mn-ea"/>
                <a:cs typeface="+mn-cs"/>
              </a:defRPr>
            </a:lvl1pPr>
            <a:lvl2pPr>
              <a:defRPr lang="en-US" sz="800" kern="1200" smtClean="0">
                <a:solidFill>
                  <a:schemeClr val="tx1"/>
                </a:solidFill>
                <a:latin typeface="+mn-lt"/>
                <a:ea typeface="+mn-ea"/>
                <a:cs typeface="+mn-cs"/>
              </a:defRPr>
            </a:lvl2pPr>
          </a:lstStyle>
          <a:p>
            <a:pPr lvl="0"/>
            <a:r>
              <a:rPr lang="en-GB"/>
              <a:t>Enter partner</a:t>
            </a:r>
            <a:endParaRPr lang="en-GB" dirty="0"/>
          </a:p>
        </p:txBody>
      </p:sp>
      <p:sp>
        <p:nvSpPr>
          <p:cNvPr id="25" name="Text Placeholder 12">
            <a:extLst>
              <a:ext uri="{FF2B5EF4-FFF2-40B4-BE49-F238E27FC236}">
                <a16:creationId xmlns:a16="http://schemas.microsoft.com/office/drawing/2014/main" id="{77ACB398-B3D6-48BC-B1D7-F5D5F0278755}"/>
              </a:ext>
            </a:extLst>
          </p:cNvPr>
          <p:cNvSpPr>
            <a:spLocks noGrp="1"/>
          </p:cNvSpPr>
          <p:nvPr>
            <p:ph type="body" sz="quarter" idx="24" hasCustomPrompt="1"/>
          </p:nvPr>
        </p:nvSpPr>
        <p:spPr>
          <a:xfrm>
            <a:off x="5008202" y="6243181"/>
            <a:ext cx="1501215" cy="259232"/>
          </a:xfrm>
        </p:spPr>
        <p:txBody>
          <a:bodyPr anchor="b"/>
          <a:lstStyle>
            <a:lvl1pPr marL="0" indent="0">
              <a:buNone/>
              <a:defRPr lang="en-US" sz="800" kern="1200" dirty="0">
                <a:solidFill>
                  <a:schemeClr val="tx1"/>
                </a:solidFill>
                <a:latin typeface="+mn-lt"/>
                <a:ea typeface="+mn-ea"/>
                <a:cs typeface="+mn-cs"/>
              </a:defRPr>
            </a:lvl1pPr>
            <a:lvl2pPr>
              <a:defRPr lang="en-US" sz="800" kern="1200" smtClean="0">
                <a:solidFill>
                  <a:schemeClr val="tx1"/>
                </a:solidFill>
                <a:latin typeface="+mn-lt"/>
                <a:ea typeface="+mn-ea"/>
                <a:cs typeface="+mn-cs"/>
              </a:defRPr>
            </a:lvl2pPr>
          </a:lstStyle>
          <a:p>
            <a:pPr lvl="0"/>
            <a:r>
              <a:rPr lang="en-GB"/>
              <a:t>Enter partner</a:t>
            </a:r>
            <a:endParaRPr lang="en-GB" dirty="0"/>
          </a:p>
        </p:txBody>
      </p:sp>
      <p:sp>
        <p:nvSpPr>
          <p:cNvPr id="11" name="addin_colorbox" hidden="1">
            <a:extLst>
              <a:ext uri="{FF2B5EF4-FFF2-40B4-BE49-F238E27FC236}">
                <a16:creationId xmlns:a16="http://schemas.microsoft.com/office/drawing/2014/main" id="{6B42BF81-FF18-4115-85FC-CE7803CA65FB}"/>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addin_colorbox</a:t>
            </a:r>
            <a:endParaRPr lang="en-GB" dirty="0"/>
          </a:p>
        </p:txBody>
      </p:sp>
      <p:sp>
        <p:nvSpPr>
          <p:cNvPr id="12" name="addin_title" hidden="1">
            <a:extLst>
              <a:ext uri="{FF2B5EF4-FFF2-40B4-BE49-F238E27FC236}">
                <a16:creationId xmlns:a16="http://schemas.microsoft.com/office/drawing/2014/main" id="{418CE57E-2D37-4EE5-B26D-DFEAE88A1535}"/>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addin_title</a:t>
            </a:r>
            <a:endParaRPr lang="en-GB" dirty="0"/>
          </a:p>
        </p:txBody>
      </p:sp>
      <p:sp>
        <p:nvSpPr>
          <p:cNvPr id="15" name="addin_text" hidden="1">
            <a:extLst>
              <a:ext uri="{FF2B5EF4-FFF2-40B4-BE49-F238E27FC236}">
                <a16:creationId xmlns:a16="http://schemas.microsoft.com/office/drawing/2014/main" id="{CD630040-B997-4A94-A37F-E93FDB1C7D5A}"/>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addin_text</a:t>
            </a:r>
            <a:endParaRPr lang="en-GB" dirty="0"/>
          </a:p>
        </p:txBody>
      </p:sp>
      <p:sp>
        <p:nvSpPr>
          <p:cNvPr id="16" name="addin_image" hidden="1">
            <a:extLst>
              <a:ext uri="{FF2B5EF4-FFF2-40B4-BE49-F238E27FC236}">
                <a16:creationId xmlns:a16="http://schemas.microsoft.com/office/drawing/2014/main" id="{D0D1E4AF-887F-464D-A7A3-31F992900690}"/>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addin_image</a:t>
            </a:r>
            <a:endParaRPr lang="en-GB" dirty="0"/>
          </a:p>
        </p:txBody>
      </p:sp>
      <p:sp>
        <p:nvSpPr>
          <p:cNvPr id="17" name="addin_grouplist" hidden="1">
            <a:extLst>
              <a:ext uri="{FF2B5EF4-FFF2-40B4-BE49-F238E27FC236}">
                <a16:creationId xmlns:a16="http://schemas.microsoft.com/office/drawing/2014/main" id="{96031079-7FE0-4679-A5A0-0F53F6C3A5B5}"/>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kern="1200">
                <a:solidFill>
                  <a:schemeClr val="lt1"/>
                </a:solidFill>
                <a:latin typeface="+mn-lt"/>
                <a:ea typeface="+mn-ea"/>
                <a:cs typeface="+mn-cs"/>
              </a:rPr>
              <a:t>SkiftBakgrunnGroup</a:t>
            </a:r>
            <a:endParaRPr lang="en-GB" dirty="0"/>
          </a:p>
        </p:txBody>
      </p:sp>
      <p:sp>
        <p:nvSpPr>
          <p:cNvPr id="19" name="addin_logo" hidden="1">
            <a:extLst>
              <a:ext uri="{FF2B5EF4-FFF2-40B4-BE49-F238E27FC236}">
                <a16:creationId xmlns:a16="http://schemas.microsoft.com/office/drawing/2014/main" id="{9ABE3E70-DF6A-4CC2-9E35-9346CEDB8C5A}"/>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addin_logo</a:t>
            </a:r>
            <a:endParaRPr lang="en-GB" dirty="0"/>
          </a:p>
        </p:txBody>
      </p:sp>
      <p:pic>
        <p:nvPicPr>
          <p:cNvPr id="20" name="logo_hvit" hidden="1">
            <a:extLst>
              <a:ext uri="{FF2B5EF4-FFF2-40B4-BE49-F238E27FC236}">
                <a16:creationId xmlns:a16="http://schemas.microsoft.com/office/drawing/2014/main" id="{A35AF58C-1F83-4C12-A068-80E9CC398435}"/>
              </a:ext>
            </a:extLst>
          </p:cNvPr>
          <p:cNvPicPr>
            <a:picLocks noChangeAspect="1"/>
          </p:cNvPicPr>
          <p:nvPr userDrawn="1"/>
        </p:nvPicPr>
        <p:blipFill>
          <a:blip r:embed="rId5">
            <a:extLst>
              <a:ext uri="{96DAC541-7B7A-43D3-8B79-37D633B846F1}">
                <asvg:svgBlip xmlns:asvg="http://schemas.microsoft.com/office/drawing/2016/SVG/main" xmlns="" r:embed="rId6"/>
              </a:ext>
            </a:extLst>
          </a:blip>
          <a:stretch>
            <a:fillRect/>
          </a:stretch>
        </p:blipFill>
        <p:spPr>
          <a:xfrm>
            <a:off x="10785613" y="5457092"/>
            <a:ext cx="1025436" cy="1025436"/>
          </a:xfrm>
          <a:prstGeom prst="rect">
            <a:avLst/>
          </a:prstGeom>
        </p:spPr>
      </p:pic>
      <p:pic>
        <p:nvPicPr>
          <p:cNvPr id="21" name="logo_sort" hidden="1">
            <a:extLst>
              <a:ext uri="{FF2B5EF4-FFF2-40B4-BE49-F238E27FC236}">
                <a16:creationId xmlns:a16="http://schemas.microsoft.com/office/drawing/2014/main" id="{D7BA3FF9-8E23-4D04-8078-E40403A8D745}"/>
              </a:ext>
            </a:extLst>
          </p:cNvPr>
          <p:cNvPicPr>
            <a:picLocks noChangeAspect="1"/>
          </p:cNvPicPr>
          <p:nvPr userDrawn="1"/>
        </p:nvPicPr>
        <p:blipFill>
          <a:blip r:embed="rId7">
            <a:extLst>
              <a:ext uri="{96DAC541-7B7A-43D3-8B79-37D633B846F1}">
                <asvg:svgBlip xmlns:asvg="http://schemas.microsoft.com/office/drawing/2016/SVG/main" xmlns="" r:embed="rId8"/>
              </a:ext>
            </a:extLst>
          </a:blip>
          <a:stretch>
            <a:fillRect/>
          </a:stretch>
        </p:blipFill>
        <p:spPr>
          <a:xfrm>
            <a:off x="10785614" y="5457093"/>
            <a:ext cx="1025421" cy="1025421"/>
          </a:xfrm>
          <a:prstGeom prst="rect">
            <a:avLst/>
          </a:prstGeom>
        </p:spPr>
      </p:pic>
      <p:sp>
        <p:nvSpPr>
          <p:cNvPr id="26" name="Text Placeholder 3">
            <a:extLst>
              <a:ext uri="{FF2B5EF4-FFF2-40B4-BE49-F238E27FC236}">
                <a16:creationId xmlns:a16="http://schemas.microsoft.com/office/drawing/2014/main" id="{3F0BC983-C00D-4070-8F27-3BFB7C57910F}"/>
              </a:ext>
            </a:extLst>
          </p:cNvPr>
          <p:cNvSpPr>
            <a:spLocks noGrp="1"/>
          </p:cNvSpPr>
          <p:nvPr>
            <p:ph type="body" sz="quarter" idx="26" hasCustomPrompt="1"/>
          </p:nvPr>
        </p:nvSpPr>
        <p:spPr>
          <a:xfrm>
            <a:off x="381224" y="2914921"/>
            <a:ext cx="6933976" cy="757238"/>
          </a:xfrm>
        </p:spPr>
        <p:txBody>
          <a:bodyPr/>
          <a:lstStyle>
            <a:lvl1pPr marL="0" indent="0">
              <a:spcBef>
                <a:spcPts val="0"/>
              </a:spcBef>
              <a:buNone/>
              <a:defRPr>
                <a:highlight>
                  <a:srgbClr val="FFFFFF"/>
                </a:highlight>
              </a:defRPr>
            </a:lvl1pPr>
          </a:lstStyle>
          <a:p>
            <a:pPr lvl="0"/>
            <a:r>
              <a:rPr lang="en-GB"/>
              <a:t>Subtitle</a:t>
            </a:r>
            <a:endParaRPr lang="en-GB" dirty="0"/>
          </a:p>
        </p:txBody>
      </p:sp>
      <p:sp>
        <p:nvSpPr>
          <p:cNvPr id="27" name="addin_colorlist" hidden="1">
            <a:extLst>
              <a:ext uri="{FF2B5EF4-FFF2-40B4-BE49-F238E27FC236}">
                <a16:creationId xmlns:a16="http://schemas.microsoft.com/office/drawing/2014/main" id="{4FD6E352-BCD0-4826-92EF-47147478D915}"/>
              </a:ext>
            </a:extLst>
          </p:cNvPr>
          <p:cNvSpPr/>
          <p:nvPr userDrawn="1"/>
        </p:nvSpPr>
        <p:spPr>
          <a:xfrm>
            <a:off x="0" y="-147218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kapforHvit, kapfor1, kapfor4, kapfor5, kapfor6, kapfor7</a:t>
            </a:r>
            <a:endParaRPr lang="en-GB" dirty="0"/>
          </a:p>
        </p:txBody>
      </p:sp>
    </p:spTree>
    <p:extLst>
      <p:ext uri="{BB962C8B-B14F-4D97-AF65-F5344CB8AC3E}">
        <p14:creationId xmlns:p14="http://schemas.microsoft.com/office/powerpoint/2010/main" val="3452135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ront page Senter picture, footer and title">
    <p:spTree>
      <p:nvGrpSpPr>
        <p:cNvPr id="1" name=""/>
        <p:cNvGrpSpPr/>
        <p:nvPr/>
      </p:nvGrpSpPr>
      <p:grpSpPr>
        <a:xfrm>
          <a:off x="0" y="0"/>
          <a:ext cx="0" cy="0"/>
          <a:chOff x="0" y="0"/>
          <a:chExt cx="0" cy="0"/>
        </a:xfrm>
      </p:grpSpPr>
      <p:sp>
        <p:nvSpPr>
          <p:cNvPr id="23" name="Text Placeholder 2" descr="Background">
            <a:extLst>
              <a:ext uri="{FF2B5EF4-FFF2-40B4-BE49-F238E27FC236}">
                <a16:creationId xmlns:a16="http://schemas.microsoft.com/office/drawing/2014/main" id="{8BFE38FF-9625-44DF-B333-387F961202AA}"/>
              </a:ext>
            </a:extLst>
          </p:cNvPr>
          <p:cNvSpPr>
            <a:spLocks noGrp="1"/>
          </p:cNvSpPr>
          <p:nvPr>
            <p:ph type="body" sz="quarter" idx="18" hasCustomPrompt="1"/>
          </p:nvPr>
        </p:nvSpPr>
        <p:spPr>
          <a:xfrm>
            <a:off x="1828800" y="0"/>
            <a:ext cx="10359797" cy="5696465"/>
          </a:xfrm>
          <a:solidFill>
            <a:schemeClr val="accent4"/>
          </a:solidFill>
        </p:spPr>
        <p:txBody>
          <a:bodyPr/>
          <a:lstStyle>
            <a:lvl1pPr marL="0" indent="0">
              <a:buNone/>
              <a:defRPr sz="200">
                <a:solidFill>
                  <a:srgbClr val="010000"/>
                </a:solidFill>
              </a:defRPr>
            </a:lvl1pPr>
          </a:lstStyle>
          <a:p>
            <a:pPr lvl="0"/>
            <a:r>
              <a:rPr lang="en-GB"/>
              <a:t> </a:t>
            </a:r>
            <a:endParaRPr lang="en-GB" dirty="0"/>
          </a:p>
        </p:txBody>
      </p:sp>
      <p:sp>
        <p:nvSpPr>
          <p:cNvPr id="2" name="Picture Placeholder 1">
            <a:extLst>
              <a:ext uri="{FF2B5EF4-FFF2-40B4-BE49-F238E27FC236}">
                <a16:creationId xmlns:a16="http://schemas.microsoft.com/office/drawing/2014/main" id="{2D527594-E039-4932-98AD-71552210E210}"/>
              </a:ext>
            </a:extLst>
          </p:cNvPr>
          <p:cNvSpPr>
            <a:spLocks noGrp="1"/>
          </p:cNvSpPr>
          <p:nvPr>
            <p:ph type="pic" sz="quarter" idx="19"/>
          </p:nvPr>
        </p:nvSpPr>
        <p:spPr>
          <a:xfrm>
            <a:off x="1848886" y="0"/>
            <a:ext cx="10343115" cy="5696465"/>
          </a:xfrm>
          <a:prstGeom prst="rect">
            <a:avLst/>
          </a:prstGeom>
        </p:spPr>
        <p:txBody>
          <a:bodyPr lIns="0" tIns="0" rIns="0" bIns="0"/>
          <a:lstStyle/>
          <a:p>
            <a:r>
              <a:rPr lang="en-US"/>
              <a:t>Click icon to add picture</a:t>
            </a:r>
            <a:endParaRPr lang="en-US" dirty="0"/>
          </a:p>
        </p:txBody>
      </p:sp>
      <p:pic>
        <p:nvPicPr>
          <p:cNvPr id="24" name="Graphic 23" descr="Logo university of oslo">
            <a:extLst>
              <a:ext uri="{FF2B5EF4-FFF2-40B4-BE49-F238E27FC236}">
                <a16:creationId xmlns:a16="http://schemas.microsoft.com/office/drawing/2014/main" id="{A14125FA-8067-408E-90C9-3CEF3D95A476}"/>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1828800" y="6276395"/>
            <a:ext cx="774244" cy="204646"/>
          </a:xfrm>
          <a:prstGeom prst="rect">
            <a:avLst/>
          </a:prstGeom>
        </p:spPr>
      </p:pic>
      <p:sp>
        <p:nvSpPr>
          <p:cNvPr id="22" name="Text Placeholder 12">
            <a:extLst>
              <a:ext uri="{FF2B5EF4-FFF2-40B4-BE49-F238E27FC236}">
                <a16:creationId xmlns:a16="http://schemas.microsoft.com/office/drawing/2014/main" id="{FF31F495-88E8-4FEA-B7F3-27E00B57CFC5}"/>
              </a:ext>
            </a:extLst>
          </p:cNvPr>
          <p:cNvSpPr>
            <a:spLocks noGrp="1"/>
          </p:cNvSpPr>
          <p:nvPr>
            <p:ph type="body" sz="quarter" idx="25" hasCustomPrompt="1"/>
          </p:nvPr>
        </p:nvSpPr>
        <p:spPr>
          <a:xfrm>
            <a:off x="3287211" y="6243181"/>
            <a:ext cx="1501215" cy="259232"/>
          </a:xfrm>
        </p:spPr>
        <p:txBody>
          <a:bodyPr anchor="b"/>
          <a:lstStyle>
            <a:lvl1pPr marL="0" indent="0">
              <a:buNone/>
              <a:defRPr lang="en-US" sz="800" kern="1200" dirty="0">
                <a:solidFill>
                  <a:schemeClr val="tx1"/>
                </a:solidFill>
                <a:latin typeface="+mn-lt"/>
                <a:ea typeface="+mn-ea"/>
                <a:cs typeface="+mn-cs"/>
              </a:defRPr>
            </a:lvl1pPr>
            <a:lvl2pPr>
              <a:defRPr lang="en-US" sz="800" kern="1200" smtClean="0">
                <a:solidFill>
                  <a:schemeClr val="tx1"/>
                </a:solidFill>
                <a:latin typeface="+mn-lt"/>
                <a:ea typeface="+mn-ea"/>
                <a:cs typeface="+mn-cs"/>
              </a:defRPr>
            </a:lvl2pPr>
          </a:lstStyle>
          <a:p>
            <a:pPr lvl="0"/>
            <a:r>
              <a:rPr lang="en-GB"/>
              <a:t>Enter partner</a:t>
            </a:r>
            <a:endParaRPr lang="en-GB" dirty="0"/>
          </a:p>
        </p:txBody>
      </p:sp>
      <p:sp>
        <p:nvSpPr>
          <p:cNvPr id="25" name="Text Placeholder 12">
            <a:extLst>
              <a:ext uri="{FF2B5EF4-FFF2-40B4-BE49-F238E27FC236}">
                <a16:creationId xmlns:a16="http://schemas.microsoft.com/office/drawing/2014/main" id="{77ACB398-B3D6-48BC-B1D7-F5D5F0278755}"/>
              </a:ext>
            </a:extLst>
          </p:cNvPr>
          <p:cNvSpPr>
            <a:spLocks noGrp="1"/>
          </p:cNvSpPr>
          <p:nvPr>
            <p:ph type="body" sz="quarter" idx="24" hasCustomPrompt="1"/>
          </p:nvPr>
        </p:nvSpPr>
        <p:spPr>
          <a:xfrm>
            <a:off x="5008202" y="6243181"/>
            <a:ext cx="1501215" cy="259232"/>
          </a:xfrm>
        </p:spPr>
        <p:txBody>
          <a:bodyPr anchor="b"/>
          <a:lstStyle>
            <a:lvl1pPr marL="0" indent="0">
              <a:buNone/>
              <a:defRPr lang="en-US" sz="800" kern="1200" dirty="0">
                <a:solidFill>
                  <a:schemeClr val="tx1"/>
                </a:solidFill>
                <a:latin typeface="+mn-lt"/>
                <a:ea typeface="+mn-ea"/>
                <a:cs typeface="+mn-cs"/>
              </a:defRPr>
            </a:lvl1pPr>
            <a:lvl2pPr>
              <a:defRPr lang="en-US" sz="800" kern="1200" smtClean="0">
                <a:solidFill>
                  <a:schemeClr val="tx1"/>
                </a:solidFill>
                <a:latin typeface="+mn-lt"/>
                <a:ea typeface="+mn-ea"/>
                <a:cs typeface="+mn-cs"/>
              </a:defRPr>
            </a:lvl2pPr>
          </a:lstStyle>
          <a:p>
            <a:pPr lvl="0"/>
            <a:r>
              <a:rPr lang="en-GB"/>
              <a:t>Enter partner</a:t>
            </a:r>
            <a:endParaRPr lang="en-GB" dirty="0"/>
          </a:p>
        </p:txBody>
      </p:sp>
      <p:sp>
        <p:nvSpPr>
          <p:cNvPr id="11" name="addin_colorbox" hidden="1">
            <a:extLst>
              <a:ext uri="{FF2B5EF4-FFF2-40B4-BE49-F238E27FC236}">
                <a16:creationId xmlns:a16="http://schemas.microsoft.com/office/drawing/2014/main" id="{6B42BF81-FF18-4115-85FC-CE7803CA65FB}"/>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addin_colorbox</a:t>
            </a:r>
            <a:endParaRPr lang="en-GB" dirty="0"/>
          </a:p>
        </p:txBody>
      </p:sp>
      <p:sp>
        <p:nvSpPr>
          <p:cNvPr id="12" name="addin_title" hidden="1">
            <a:extLst>
              <a:ext uri="{FF2B5EF4-FFF2-40B4-BE49-F238E27FC236}">
                <a16:creationId xmlns:a16="http://schemas.microsoft.com/office/drawing/2014/main" id="{418CE57E-2D37-4EE5-B26D-DFEAE88A1535}"/>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addin_title</a:t>
            </a:r>
            <a:endParaRPr lang="en-GB" dirty="0"/>
          </a:p>
        </p:txBody>
      </p:sp>
      <p:sp>
        <p:nvSpPr>
          <p:cNvPr id="15" name="addin_text" hidden="1">
            <a:extLst>
              <a:ext uri="{FF2B5EF4-FFF2-40B4-BE49-F238E27FC236}">
                <a16:creationId xmlns:a16="http://schemas.microsoft.com/office/drawing/2014/main" id="{CD630040-B997-4A94-A37F-E93FDB1C7D5A}"/>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addin_text</a:t>
            </a:r>
            <a:endParaRPr lang="en-GB" dirty="0"/>
          </a:p>
        </p:txBody>
      </p:sp>
      <p:sp>
        <p:nvSpPr>
          <p:cNvPr id="16" name="addin_image" hidden="1">
            <a:extLst>
              <a:ext uri="{FF2B5EF4-FFF2-40B4-BE49-F238E27FC236}">
                <a16:creationId xmlns:a16="http://schemas.microsoft.com/office/drawing/2014/main" id="{D0D1E4AF-887F-464D-A7A3-31F992900690}"/>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addin_image</a:t>
            </a:r>
            <a:endParaRPr lang="en-GB" dirty="0"/>
          </a:p>
        </p:txBody>
      </p:sp>
      <p:sp>
        <p:nvSpPr>
          <p:cNvPr id="17" name="addin_grouplist" hidden="1">
            <a:extLst>
              <a:ext uri="{FF2B5EF4-FFF2-40B4-BE49-F238E27FC236}">
                <a16:creationId xmlns:a16="http://schemas.microsoft.com/office/drawing/2014/main" id="{96031079-7FE0-4679-A5A0-0F53F6C3A5B5}"/>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kern="1200">
                <a:solidFill>
                  <a:schemeClr val="lt1"/>
                </a:solidFill>
                <a:latin typeface="+mn-lt"/>
                <a:ea typeface="+mn-ea"/>
                <a:cs typeface="+mn-cs"/>
              </a:rPr>
              <a:t>SkiftBakgrunnGroup</a:t>
            </a:r>
            <a:endParaRPr lang="en-GB" dirty="0"/>
          </a:p>
        </p:txBody>
      </p:sp>
      <p:sp>
        <p:nvSpPr>
          <p:cNvPr id="19" name="addin_logo" hidden="1">
            <a:extLst>
              <a:ext uri="{FF2B5EF4-FFF2-40B4-BE49-F238E27FC236}">
                <a16:creationId xmlns:a16="http://schemas.microsoft.com/office/drawing/2014/main" id="{9ABE3E70-DF6A-4CC2-9E35-9346CEDB8C5A}"/>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addin_logo</a:t>
            </a:r>
            <a:endParaRPr lang="en-GB" dirty="0"/>
          </a:p>
        </p:txBody>
      </p:sp>
      <p:pic>
        <p:nvPicPr>
          <p:cNvPr id="20" name="logo_hvit" hidden="1">
            <a:extLst>
              <a:ext uri="{FF2B5EF4-FFF2-40B4-BE49-F238E27FC236}">
                <a16:creationId xmlns:a16="http://schemas.microsoft.com/office/drawing/2014/main" id="{A35AF58C-1F83-4C12-A068-80E9CC398435}"/>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10785613" y="5457092"/>
            <a:ext cx="1025436" cy="1025436"/>
          </a:xfrm>
          <a:prstGeom prst="rect">
            <a:avLst/>
          </a:prstGeom>
        </p:spPr>
      </p:pic>
      <p:pic>
        <p:nvPicPr>
          <p:cNvPr id="21" name="logo_sort" hidden="1">
            <a:extLst>
              <a:ext uri="{FF2B5EF4-FFF2-40B4-BE49-F238E27FC236}">
                <a16:creationId xmlns:a16="http://schemas.microsoft.com/office/drawing/2014/main" id="{D7BA3FF9-8E23-4D04-8078-E40403A8D745}"/>
              </a:ext>
            </a:extLst>
          </p:cNvPr>
          <p:cNvPicPr>
            <a:picLocks noChangeAspect="1"/>
          </p:cNvPicPr>
          <p:nvPr userDrawn="1"/>
        </p:nvPicPr>
        <p:blipFill>
          <a:blip r:embed="rId6">
            <a:extLst>
              <a:ext uri="{96DAC541-7B7A-43D3-8B79-37D633B846F1}">
                <asvg:svgBlip xmlns:asvg="http://schemas.microsoft.com/office/drawing/2016/SVG/main" xmlns="" r:embed="rId7"/>
              </a:ext>
            </a:extLst>
          </a:blip>
          <a:stretch>
            <a:fillRect/>
          </a:stretch>
        </p:blipFill>
        <p:spPr>
          <a:xfrm>
            <a:off x="10785614" y="5457093"/>
            <a:ext cx="1025421" cy="1025421"/>
          </a:xfrm>
          <a:prstGeom prst="rect">
            <a:avLst/>
          </a:prstGeom>
        </p:spPr>
      </p:pic>
      <p:sp>
        <p:nvSpPr>
          <p:cNvPr id="28" name="addin_colorlist" hidden="1">
            <a:extLst>
              <a:ext uri="{FF2B5EF4-FFF2-40B4-BE49-F238E27FC236}">
                <a16:creationId xmlns:a16="http://schemas.microsoft.com/office/drawing/2014/main" id="{3880651C-224C-46FB-B5F7-D0D23A5EAF1C}"/>
              </a:ext>
            </a:extLst>
          </p:cNvPr>
          <p:cNvSpPr/>
          <p:nvPr userDrawn="1"/>
        </p:nvSpPr>
        <p:spPr>
          <a:xfrm>
            <a:off x="0" y="-147218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kapforHvit, kapfor1, kapfor4, kapfor5, kapfor6, kapfor7</a:t>
            </a:r>
            <a:endParaRPr lang="en-GB" dirty="0"/>
          </a:p>
        </p:txBody>
      </p:sp>
      <p:sp>
        <p:nvSpPr>
          <p:cNvPr id="26" name="Title 5">
            <a:extLst>
              <a:ext uri="{FF2B5EF4-FFF2-40B4-BE49-F238E27FC236}">
                <a16:creationId xmlns:a16="http://schemas.microsoft.com/office/drawing/2014/main" id="{3E4EB6FB-CA8A-4089-B382-7EE70734AA46}"/>
              </a:ext>
            </a:extLst>
          </p:cNvPr>
          <p:cNvSpPr>
            <a:spLocks noGrp="1"/>
          </p:cNvSpPr>
          <p:nvPr>
            <p:ph type="title" hasCustomPrompt="1"/>
          </p:nvPr>
        </p:nvSpPr>
        <p:spPr>
          <a:xfrm>
            <a:off x="381224" y="360045"/>
            <a:ext cx="6093717" cy="1076281"/>
          </a:xfrm>
        </p:spPr>
        <p:txBody>
          <a:bodyPr anchor="t"/>
          <a:lstStyle>
            <a:lvl1pPr>
              <a:lnSpc>
                <a:spcPct val="100000"/>
              </a:lnSpc>
              <a:defRPr sz="2000">
                <a:solidFill>
                  <a:schemeClr val="tx1"/>
                </a:solidFill>
                <a:highlight>
                  <a:srgbClr val="FFFFFF"/>
                </a:highlight>
              </a:defRPr>
            </a:lvl1pPr>
          </a:lstStyle>
          <a:p>
            <a:r>
              <a:rPr lang="en-GB" dirty="0"/>
              <a:t>Headline / </a:t>
            </a:r>
            <a:r>
              <a:rPr lang="en-GB" dirty="0" err="1"/>
              <a:t>Center</a:t>
            </a:r>
            <a:r>
              <a:rPr lang="en-GB" dirty="0"/>
              <a:t> name</a:t>
            </a:r>
          </a:p>
        </p:txBody>
      </p:sp>
      <p:sp>
        <p:nvSpPr>
          <p:cNvPr id="27" name="Text Placeholder 12">
            <a:extLst>
              <a:ext uri="{FF2B5EF4-FFF2-40B4-BE49-F238E27FC236}">
                <a16:creationId xmlns:a16="http://schemas.microsoft.com/office/drawing/2014/main" id="{EE67333C-22A7-412D-89CE-C345901D4EAC}"/>
              </a:ext>
            </a:extLst>
          </p:cNvPr>
          <p:cNvSpPr>
            <a:spLocks noGrp="1"/>
          </p:cNvSpPr>
          <p:nvPr>
            <p:ph type="body" sz="quarter" idx="20" hasCustomPrompt="1"/>
          </p:nvPr>
        </p:nvSpPr>
        <p:spPr>
          <a:xfrm>
            <a:off x="377821" y="2282617"/>
            <a:ext cx="6097120" cy="1705095"/>
          </a:xfrm>
        </p:spPr>
        <p:txBody>
          <a:bodyPr/>
          <a:lstStyle>
            <a:lvl1pPr marL="0" indent="0">
              <a:buNone/>
              <a:defRPr sz="4500">
                <a:highlight>
                  <a:srgbClr val="FFFFFF"/>
                </a:highlight>
              </a:defRPr>
            </a:lvl1pPr>
          </a:lstStyle>
          <a:p>
            <a:pPr lvl="0"/>
            <a:r>
              <a:rPr lang="en-GB"/>
              <a:t>Click to add title</a:t>
            </a:r>
            <a:endParaRPr lang="en-GB" dirty="0"/>
          </a:p>
        </p:txBody>
      </p:sp>
      <p:sp>
        <p:nvSpPr>
          <p:cNvPr id="3" name="Subtitle 2"/>
          <p:cNvSpPr>
            <a:spLocks noGrp="1"/>
          </p:cNvSpPr>
          <p:nvPr>
            <p:ph type="subTitle" idx="1" hasCustomPrompt="1"/>
          </p:nvPr>
        </p:nvSpPr>
        <p:spPr>
          <a:xfrm>
            <a:off x="381225" y="4124064"/>
            <a:ext cx="1574149" cy="269304"/>
          </a:xfrm>
        </p:spPr>
        <p:txBody>
          <a:bodyPr wrap="none" lIns="0" tIns="0" rIns="0" bIns="0">
            <a:spAutoFit/>
          </a:bodyPr>
          <a:lstStyle>
            <a:lvl1pPr marL="0" indent="0" algn="l">
              <a:spcBef>
                <a:spcPts val="0"/>
              </a:spcBef>
              <a:buNone/>
              <a:defRPr sz="1750">
                <a:solidFill>
                  <a:schemeClr val="tx1"/>
                </a:solidFill>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GB" noProof="0"/>
              <a:t>Name Surname</a:t>
            </a:r>
            <a:endParaRPr lang="en-GB" noProof="0" dirty="0"/>
          </a:p>
        </p:txBody>
      </p:sp>
      <p:sp>
        <p:nvSpPr>
          <p:cNvPr id="9" name="Text Placeholder 8">
            <a:extLst>
              <a:ext uri="{FF2B5EF4-FFF2-40B4-BE49-F238E27FC236}">
                <a16:creationId xmlns:a16="http://schemas.microsoft.com/office/drawing/2014/main" id="{4535FEDE-B06C-496B-BA41-490A42DC2E1D}"/>
              </a:ext>
            </a:extLst>
          </p:cNvPr>
          <p:cNvSpPr>
            <a:spLocks noGrp="1"/>
          </p:cNvSpPr>
          <p:nvPr>
            <p:ph type="body" sz="quarter" idx="15" hasCustomPrompt="1"/>
          </p:nvPr>
        </p:nvSpPr>
        <p:spPr>
          <a:xfrm>
            <a:off x="381224" y="4393811"/>
            <a:ext cx="416461" cy="269304"/>
          </a:xfrm>
        </p:spPr>
        <p:txBody>
          <a:bodyPr wrap="none" lIns="0" tIns="0" rIns="0" bIns="0">
            <a:spAutoFit/>
          </a:bodyPr>
          <a:lstStyle>
            <a:lvl1pPr marL="0" indent="0">
              <a:buNone/>
              <a:defRPr sz="1750">
                <a:highlight>
                  <a:srgbClr val="FFFFFF"/>
                </a:highlight>
              </a:defRPr>
            </a:lvl1pPr>
          </a:lstStyle>
          <a:p>
            <a:pPr lvl="0"/>
            <a:r>
              <a:rPr lang="en-GB"/>
              <a:t>Title</a:t>
            </a:r>
            <a:endParaRPr lang="en-GB" dirty="0"/>
          </a:p>
        </p:txBody>
      </p:sp>
      <p:sp>
        <p:nvSpPr>
          <p:cNvPr id="14" name="Text Placeholder 8">
            <a:extLst>
              <a:ext uri="{FF2B5EF4-FFF2-40B4-BE49-F238E27FC236}">
                <a16:creationId xmlns:a16="http://schemas.microsoft.com/office/drawing/2014/main" id="{BEED47EB-FB74-4E92-BFEA-230762B9BAAF}"/>
              </a:ext>
            </a:extLst>
          </p:cNvPr>
          <p:cNvSpPr>
            <a:spLocks noGrp="1"/>
          </p:cNvSpPr>
          <p:nvPr>
            <p:ph type="body" sz="quarter" idx="16" hasCustomPrompt="1"/>
          </p:nvPr>
        </p:nvSpPr>
        <p:spPr>
          <a:xfrm>
            <a:off x="381224" y="4660542"/>
            <a:ext cx="985847" cy="269304"/>
          </a:xfrm>
        </p:spPr>
        <p:txBody>
          <a:bodyPr wrap="none" lIns="0" tIns="0" rIns="0" bIns="0">
            <a:spAutoFit/>
          </a:bodyPr>
          <a:lstStyle>
            <a:lvl1pPr marL="0" indent="0">
              <a:buNone/>
              <a:defRPr sz="1750">
                <a:solidFill>
                  <a:schemeClr val="tx1"/>
                </a:solidFill>
                <a:highlight>
                  <a:srgbClr val="FFFFFF"/>
                </a:highlight>
              </a:defRPr>
            </a:lvl1pPr>
          </a:lstStyle>
          <a:p>
            <a:pPr lvl="0"/>
            <a:r>
              <a:rPr lang="en-GB"/>
              <a:t>University</a:t>
            </a:r>
            <a:endParaRPr lang="en-GB" dirty="0"/>
          </a:p>
        </p:txBody>
      </p:sp>
      <p:sp>
        <p:nvSpPr>
          <p:cNvPr id="4" name="Date Placeholder 3"/>
          <p:cNvSpPr>
            <a:spLocks noGrp="1"/>
          </p:cNvSpPr>
          <p:nvPr>
            <p:ph type="dt" sz="half" idx="10"/>
          </p:nvPr>
        </p:nvSpPr>
        <p:spPr>
          <a:xfrm>
            <a:off x="381225" y="5189595"/>
            <a:ext cx="65" cy="269304"/>
          </a:xfrm>
        </p:spPr>
        <p:txBody>
          <a:bodyPr wrap="none" lIns="0" tIns="0" rIns="0" bIns="0">
            <a:spAutoFit/>
          </a:bodyPr>
          <a:lstStyle>
            <a:lvl1pPr>
              <a:defRPr sz="1750">
                <a:solidFill>
                  <a:schemeClr val="tx1"/>
                </a:solidFill>
                <a:highlight>
                  <a:srgbClr val="FFFFFF"/>
                </a:highlight>
              </a:defRPr>
            </a:lvl1pPr>
          </a:lstStyle>
          <a:p>
            <a:r>
              <a:rPr lang="de-DE">
                <a:highlight>
                  <a:srgbClr val="FFFFFF"/>
                </a:highlight>
              </a:rPr>
              <a:t>12.09.2023</a:t>
            </a:r>
            <a:endParaRPr lang="en-GB" dirty="0">
              <a:highlight>
                <a:srgbClr val="FFFFFF"/>
              </a:highlight>
            </a:endParaRPr>
          </a:p>
        </p:txBody>
      </p:sp>
    </p:spTree>
    <p:extLst>
      <p:ext uri="{BB962C8B-B14F-4D97-AF65-F5344CB8AC3E}">
        <p14:creationId xmlns:p14="http://schemas.microsoft.com/office/powerpoint/2010/main" val="3300082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Front page Senter Content + logo">
    <p:spTree>
      <p:nvGrpSpPr>
        <p:cNvPr id="1" name=""/>
        <p:cNvGrpSpPr/>
        <p:nvPr/>
      </p:nvGrpSpPr>
      <p:grpSpPr>
        <a:xfrm>
          <a:off x="0" y="0"/>
          <a:ext cx="0" cy="0"/>
          <a:chOff x="0" y="0"/>
          <a:chExt cx="0" cy="0"/>
        </a:xfrm>
      </p:grpSpPr>
      <p:sp>
        <p:nvSpPr>
          <p:cNvPr id="23" name="Text Placeholder 2" descr="Background">
            <a:extLst>
              <a:ext uri="{FF2B5EF4-FFF2-40B4-BE49-F238E27FC236}">
                <a16:creationId xmlns:a16="http://schemas.microsoft.com/office/drawing/2014/main" id="{8BFE38FF-9625-44DF-B333-387F961202AA}"/>
              </a:ext>
            </a:extLst>
          </p:cNvPr>
          <p:cNvSpPr>
            <a:spLocks noGrp="1"/>
          </p:cNvSpPr>
          <p:nvPr>
            <p:ph type="body" sz="quarter" idx="18" hasCustomPrompt="1"/>
          </p:nvPr>
        </p:nvSpPr>
        <p:spPr>
          <a:xfrm>
            <a:off x="1828800" y="0"/>
            <a:ext cx="10359797" cy="5696465"/>
          </a:xfrm>
          <a:solidFill>
            <a:schemeClr val="accent4"/>
          </a:solidFill>
        </p:spPr>
        <p:txBody>
          <a:bodyPr/>
          <a:lstStyle>
            <a:lvl1pPr marL="0" indent="0">
              <a:buNone/>
              <a:defRPr sz="200">
                <a:solidFill>
                  <a:srgbClr val="010000"/>
                </a:solidFill>
              </a:defRPr>
            </a:lvl1pPr>
          </a:lstStyle>
          <a:p>
            <a:pPr lvl="0"/>
            <a:r>
              <a:rPr lang="en-GB"/>
              <a:t> </a:t>
            </a:r>
            <a:endParaRPr lang="en-GB" dirty="0"/>
          </a:p>
        </p:txBody>
      </p:sp>
      <p:sp>
        <p:nvSpPr>
          <p:cNvPr id="18" name="Content Placeholder 17">
            <a:extLst>
              <a:ext uri="{FF2B5EF4-FFF2-40B4-BE49-F238E27FC236}">
                <a16:creationId xmlns:a16="http://schemas.microsoft.com/office/drawing/2014/main" id="{EF08E9A7-5845-4082-8C4F-E26A3EA6418A}"/>
              </a:ext>
            </a:extLst>
          </p:cNvPr>
          <p:cNvSpPr>
            <a:spLocks noGrp="1"/>
          </p:cNvSpPr>
          <p:nvPr>
            <p:ph sz="quarter" idx="12" hasCustomPrompt="1"/>
          </p:nvPr>
        </p:nvSpPr>
        <p:spPr>
          <a:xfrm>
            <a:off x="1848885" y="0"/>
            <a:ext cx="10343115" cy="5696465"/>
          </a:xfrm>
          <a:prstGeom prst="rect">
            <a:avLst/>
          </a:prstGeom>
        </p:spPr>
        <p:txBody>
          <a:bodyPr lIns="0" tIns="0" rIns="0" bIns="0"/>
          <a:lstStyle>
            <a:lvl1pPr>
              <a:buNone/>
              <a:defRPr/>
            </a:lvl1pPr>
          </a:lstStyle>
          <a:p>
            <a:pPr lvl="0"/>
            <a:r>
              <a:rPr lang="en-GB"/>
              <a:t> </a:t>
            </a:r>
            <a:endParaRPr lang="en-GB" dirty="0"/>
          </a:p>
        </p:txBody>
      </p:sp>
      <p:pic>
        <p:nvPicPr>
          <p:cNvPr id="22" name="Graphic 21" descr="Logo university of oslo">
            <a:extLst>
              <a:ext uri="{FF2B5EF4-FFF2-40B4-BE49-F238E27FC236}">
                <a16:creationId xmlns:a16="http://schemas.microsoft.com/office/drawing/2014/main" id="{CED360B7-AA30-4CA8-A47A-2D8C0E99CC3B}"/>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1828800" y="6140468"/>
            <a:ext cx="774244" cy="204646"/>
          </a:xfrm>
          <a:prstGeom prst="rect">
            <a:avLst/>
          </a:prstGeom>
        </p:spPr>
      </p:pic>
      <p:sp>
        <p:nvSpPr>
          <p:cNvPr id="5" name="Picture Placeholder 4">
            <a:extLst>
              <a:ext uri="{FF2B5EF4-FFF2-40B4-BE49-F238E27FC236}">
                <a16:creationId xmlns:a16="http://schemas.microsoft.com/office/drawing/2014/main" id="{8A4A25B0-0B90-4803-B642-75EEEF2DAF85}"/>
              </a:ext>
            </a:extLst>
          </p:cNvPr>
          <p:cNvSpPr>
            <a:spLocks noGrp="1"/>
          </p:cNvSpPr>
          <p:nvPr>
            <p:ph type="pic" sz="quarter" idx="23"/>
          </p:nvPr>
        </p:nvSpPr>
        <p:spPr>
          <a:xfrm>
            <a:off x="3187702" y="6062665"/>
            <a:ext cx="1033463" cy="461961"/>
          </a:xfrm>
          <a:prstGeom prst="rect">
            <a:avLst/>
          </a:prstGeom>
        </p:spPr>
        <p:txBody>
          <a:bodyPr lIns="0" tIns="0" rIns="0" bIns="0"/>
          <a:lstStyle/>
          <a:p>
            <a:r>
              <a:rPr lang="en-US"/>
              <a:t>Click icon to add picture</a:t>
            </a:r>
          </a:p>
        </p:txBody>
      </p:sp>
      <p:sp>
        <p:nvSpPr>
          <p:cNvPr id="2" name="Picture Placeholder 1">
            <a:extLst>
              <a:ext uri="{FF2B5EF4-FFF2-40B4-BE49-F238E27FC236}">
                <a16:creationId xmlns:a16="http://schemas.microsoft.com/office/drawing/2014/main" id="{5FB8A002-B764-4891-A47B-B23E156797D6}"/>
              </a:ext>
            </a:extLst>
          </p:cNvPr>
          <p:cNvSpPr>
            <a:spLocks noGrp="1"/>
          </p:cNvSpPr>
          <p:nvPr>
            <p:ph type="pic" sz="quarter" idx="22"/>
          </p:nvPr>
        </p:nvSpPr>
        <p:spPr>
          <a:xfrm>
            <a:off x="4753610" y="6062664"/>
            <a:ext cx="1033463" cy="461962"/>
          </a:xfrm>
          <a:prstGeom prst="rect">
            <a:avLst/>
          </a:prstGeom>
        </p:spPr>
        <p:txBody>
          <a:bodyPr lIns="0" tIns="0" rIns="0" bIns="0"/>
          <a:lstStyle/>
          <a:p>
            <a:r>
              <a:rPr lang="en-US"/>
              <a:t>Click icon to add picture</a:t>
            </a:r>
          </a:p>
        </p:txBody>
      </p:sp>
      <p:sp>
        <p:nvSpPr>
          <p:cNvPr id="11" name="addin_colorbox" hidden="1">
            <a:extLst>
              <a:ext uri="{FF2B5EF4-FFF2-40B4-BE49-F238E27FC236}">
                <a16:creationId xmlns:a16="http://schemas.microsoft.com/office/drawing/2014/main" id="{6B42BF81-FF18-4115-85FC-CE7803CA65FB}"/>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addin_colorbox</a:t>
            </a:r>
            <a:endParaRPr lang="en-GB" dirty="0"/>
          </a:p>
        </p:txBody>
      </p:sp>
      <p:sp>
        <p:nvSpPr>
          <p:cNvPr id="12" name="addin_title" hidden="1">
            <a:extLst>
              <a:ext uri="{FF2B5EF4-FFF2-40B4-BE49-F238E27FC236}">
                <a16:creationId xmlns:a16="http://schemas.microsoft.com/office/drawing/2014/main" id="{418CE57E-2D37-4EE5-B26D-DFEAE88A1535}"/>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addin_title</a:t>
            </a:r>
            <a:endParaRPr lang="en-GB" dirty="0"/>
          </a:p>
        </p:txBody>
      </p:sp>
      <p:sp>
        <p:nvSpPr>
          <p:cNvPr id="15" name="addin_text" hidden="1">
            <a:extLst>
              <a:ext uri="{FF2B5EF4-FFF2-40B4-BE49-F238E27FC236}">
                <a16:creationId xmlns:a16="http://schemas.microsoft.com/office/drawing/2014/main" id="{CD630040-B997-4A94-A37F-E93FDB1C7D5A}"/>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addin_text</a:t>
            </a:r>
            <a:endParaRPr lang="en-GB" dirty="0"/>
          </a:p>
        </p:txBody>
      </p:sp>
      <p:sp>
        <p:nvSpPr>
          <p:cNvPr id="16" name="addin_image" hidden="1">
            <a:extLst>
              <a:ext uri="{FF2B5EF4-FFF2-40B4-BE49-F238E27FC236}">
                <a16:creationId xmlns:a16="http://schemas.microsoft.com/office/drawing/2014/main" id="{D0D1E4AF-887F-464D-A7A3-31F992900690}"/>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addin_image</a:t>
            </a:r>
            <a:endParaRPr lang="en-GB" dirty="0"/>
          </a:p>
        </p:txBody>
      </p:sp>
      <p:sp>
        <p:nvSpPr>
          <p:cNvPr id="17" name="addin_grouplist" hidden="1">
            <a:extLst>
              <a:ext uri="{FF2B5EF4-FFF2-40B4-BE49-F238E27FC236}">
                <a16:creationId xmlns:a16="http://schemas.microsoft.com/office/drawing/2014/main" id="{96031079-7FE0-4679-A5A0-0F53F6C3A5B5}"/>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kern="1200">
                <a:solidFill>
                  <a:schemeClr val="lt1"/>
                </a:solidFill>
                <a:latin typeface="+mn-lt"/>
                <a:ea typeface="+mn-ea"/>
                <a:cs typeface="+mn-cs"/>
              </a:rPr>
              <a:t>SkiftBakgrunnGroup</a:t>
            </a:r>
            <a:endParaRPr lang="en-GB" dirty="0"/>
          </a:p>
        </p:txBody>
      </p:sp>
      <p:sp>
        <p:nvSpPr>
          <p:cNvPr id="19" name="addin_logo" hidden="1">
            <a:extLst>
              <a:ext uri="{FF2B5EF4-FFF2-40B4-BE49-F238E27FC236}">
                <a16:creationId xmlns:a16="http://schemas.microsoft.com/office/drawing/2014/main" id="{9ABE3E70-DF6A-4CC2-9E35-9346CEDB8C5A}"/>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addin_logo</a:t>
            </a:r>
            <a:endParaRPr lang="en-GB" dirty="0"/>
          </a:p>
        </p:txBody>
      </p:sp>
      <p:pic>
        <p:nvPicPr>
          <p:cNvPr id="20" name="logo_hvit" hidden="1">
            <a:extLst>
              <a:ext uri="{FF2B5EF4-FFF2-40B4-BE49-F238E27FC236}">
                <a16:creationId xmlns:a16="http://schemas.microsoft.com/office/drawing/2014/main" id="{A35AF58C-1F83-4C12-A068-80E9CC398435}"/>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10785613" y="5457092"/>
            <a:ext cx="1025436" cy="1025436"/>
          </a:xfrm>
          <a:prstGeom prst="rect">
            <a:avLst/>
          </a:prstGeom>
        </p:spPr>
      </p:pic>
      <p:pic>
        <p:nvPicPr>
          <p:cNvPr id="21" name="logo_sort" hidden="1">
            <a:extLst>
              <a:ext uri="{FF2B5EF4-FFF2-40B4-BE49-F238E27FC236}">
                <a16:creationId xmlns:a16="http://schemas.microsoft.com/office/drawing/2014/main" id="{D7BA3FF9-8E23-4D04-8078-E40403A8D745}"/>
              </a:ext>
            </a:extLst>
          </p:cNvPr>
          <p:cNvPicPr>
            <a:picLocks noChangeAspect="1"/>
          </p:cNvPicPr>
          <p:nvPr userDrawn="1"/>
        </p:nvPicPr>
        <p:blipFill>
          <a:blip r:embed="rId6">
            <a:extLst>
              <a:ext uri="{96DAC541-7B7A-43D3-8B79-37D633B846F1}">
                <asvg:svgBlip xmlns:asvg="http://schemas.microsoft.com/office/drawing/2016/SVG/main" xmlns="" r:embed="rId7"/>
              </a:ext>
            </a:extLst>
          </a:blip>
          <a:stretch>
            <a:fillRect/>
          </a:stretch>
        </p:blipFill>
        <p:spPr>
          <a:xfrm>
            <a:off x="10785614" y="5457093"/>
            <a:ext cx="1025421" cy="1025421"/>
          </a:xfrm>
          <a:prstGeom prst="rect">
            <a:avLst/>
          </a:prstGeom>
        </p:spPr>
      </p:pic>
      <p:sp>
        <p:nvSpPr>
          <p:cNvPr id="25" name="addin_colorlist" hidden="1">
            <a:extLst>
              <a:ext uri="{FF2B5EF4-FFF2-40B4-BE49-F238E27FC236}">
                <a16:creationId xmlns:a16="http://schemas.microsoft.com/office/drawing/2014/main" id="{9C14F106-AC70-4FF7-A502-C0C28BF29418}"/>
              </a:ext>
            </a:extLst>
          </p:cNvPr>
          <p:cNvSpPr/>
          <p:nvPr userDrawn="1"/>
        </p:nvSpPr>
        <p:spPr>
          <a:xfrm>
            <a:off x="0" y="-147218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kapforHvit, kapfor1, kapfor4, kapfor5, kapfor6, kapfor7</a:t>
            </a:r>
            <a:endParaRPr lang="en-GB" dirty="0"/>
          </a:p>
        </p:txBody>
      </p:sp>
      <p:sp>
        <p:nvSpPr>
          <p:cNvPr id="6" name="Title 5">
            <a:extLst>
              <a:ext uri="{FF2B5EF4-FFF2-40B4-BE49-F238E27FC236}">
                <a16:creationId xmlns:a16="http://schemas.microsoft.com/office/drawing/2014/main" id="{A6905D93-7717-4925-9DB0-BAB0F436A952}"/>
              </a:ext>
            </a:extLst>
          </p:cNvPr>
          <p:cNvSpPr>
            <a:spLocks noGrp="1"/>
          </p:cNvSpPr>
          <p:nvPr>
            <p:ph type="title" hasCustomPrompt="1"/>
          </p:nvPr>
        </p:nvSpPr>
        <p:spPr>
          <a:xfrm>
            <a:off x="381224" y="360045"/>
            <a:ext cx="6933976" cy="2365779"/>
          </a:xfrm>
        </p:spPr>
        <p:txBody>
          <a:bodyPr anchor="t"/>
          <a:lstStyle>
            <a:lvl1pPr>
              <a:lnSpc>
                <a:spcPct val="100000"/>
              </a:lnSpc>
              <a:defRPr sz="4500">
                <a:solidFill>
                  <a:schemeClr val="tx1"/>
                </a:solidFill>
                <a:highlight>
                  <a:srgbClr val="FFFFFF"/>
                </a:highlight>
              </a:defRPr>
            </a:lvl1pPr>
          </a:lstStyle>
          <a:p>
            <a:r>
              <a:rPr lang="en-GB" dirty="0"/>
              <a:t>Headline / </a:t>
            </a:r>
            <a:r>
              <a:rPr lang="en-GB" dirty="0" err="1"/>
              <a:t>Center</a:t>
            </a:r>
            <a:r>
              <a:rPr lang="en-GB" dirty="0"/>
              <a:t> name</a:t>
            </a:r>
          </a:p>
        </p:txBody>
      </p:sp>
      <p:sp>
        <p:nvSpPr>
          <p:cNvPr id="24" name="Text Placeholder 3">
            <a:extLst>
              <a:ext uri="{FF2B5EF4-FFF2-40B4-BE49-F238E27FC236}">
                <a16:creationId xmlns:a16="http://schemas.microsoft.com/office/drawing/2014/main" id="{E47F80F6-ED2F-4F63-B7B7-6A9F14E07D9D}"/>
              </a:ext>
            </a:extLst>
          </p:cNvPr>
          <p:cNvSpPr>
            <a:spLocks noGrp="1"/>
          </p:cNvSpPr>
          <p:nvPr>
            <p:ph type="body" sz="quarter" idx="19" hasCustomPrompt="1"/>
          </p:nvPr>
        </p:nvSpPr>
        <p:spPr>
          <a:xfrm>
            <a:off x="381224" y="2914921"/>
            <a:ext cx="6933976" cy="757238"/>
          </a:xfrm>
        </p:spPr>
        <p:txBody>
          <a:bodyPr/>
          <a:lstStyle>
            <a:lvl1pPr marL="0" indent="0">
              <a:spcBef>
                <a:spcPts val="0"/>
              </a:spcBef>
              <a:buNone/>
              <a:defRPr>
                <a:highlight>
                  <a:srgbClr val="FFFFFF"/>
                </a:highlight>
              </a:defRPr>
            </a:lvl1pPr>
          </a:lstStyle>
          <a:p>
            <a:pPr lvl="0"/>
            <a:r>
              <a:rPr lang="en-GB"/>
              <a:t>Subtitle</a:t>
            </a:r>
            <a:endParaRPr lang="en-GB" dirty="0"/>
          </a:p>
        </p:txBody>
      </p:sp>
      <p:sp>
        <p:nvSpPr>
          <p:cNvPr id="3" name="Subtitle 2"/>
          <p:cNvSpPr>
            <a:spLocks noGrp="1"/>
          </p:cNvSpPr>
          <p:nvPr>
            <p:ph type="subTitle" idx="1" hasCustomPrompt="1"/>
          </p:nvPr>
        </p:nvSpPr>
        <p:spPr>
          <a:xfrm>
            <a:off x="381225" y="4124064"/>
            <a:ext cx="1574149" cy="269304"/>
          </a:xfrm>
        </p:spPr>
        <p:txBody>
          <a:bodyPr wrap="none" lIns="0" tIns="0" rIns="0" bIns="0">
            <a:spAutoFit/>
          </a:bodyPr>
          <a:lstStyle>
            <a:lvl1pPr marL="0" indent="0" algn="l">
              <a:spcBef>
                <a:spcPts val="0"/>
              </a:spcBef>
              <a:buNone/>
              <a:defRPr sz="1750">
                <a:solidFill>
                  <a:schemeClr val="tx1"/>
                </a:solidFill>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GB" noProof="0"/>
              <a:t>Name Surname</a:t>
            </a:r>
            <a:endParaRPr lang="en-GB" noProof="0" dirty="0"/>
          </a:p>
        </p:txBody>
      </p:sp>
      <p:sp>
        <p:nvSpPr>
          <p:cNvPr id="9" name="Text Placeholder 8">
            <a:extLst>
              <a:ext uri="{FF2B5EF4-FFF2-40B4-BE49-F238E27FC236}">
                <a16:creationId xmlns:a16="http://schemas.microsoft.com/office/drawing/2014/main" id="{4535FEDE-B06C-496B-BA41-490A42DC2E1D}"/>
              </a:ext>
            </a:extLst>
          </p:cNvPr>
          <p:cNvSpPr>
            <a:spLocks noGrp="1"/>
          </p:cNvSpPr>
          <p:nvPr>
            <p:ph type="body" sz="quarter" idx="15" hasCustomPrompt="1"/>
          </p:nvPr>
        </p:nvSpPr>
        <p:spPr>
          <a:xfrm>
            <a:off x="381224" y="4393811"/>
            <a:ext cx="416461" cy="269304"/>
          </a:xfrm>
        </p:spPr>
        <p:txBody>
          <a:bodyPr wrap="none" lIns="0" tIns="0" rIns="0" bIns="0">
            <a:spAutoFit/>
          </a:bodyPr>
          <a:lstStyle>
            <a:lvl1pPr marL="0" indent="0">
              <a:buNone/>
              <a:defRPr sz="1750">
                <a:highlight>
                  <a:srgbClr val="FFFFFF"/>
                </a:highlight>
              </a:defRPr>
            </a:lvl1pPr>
          </a:lstStyle>
          <a:p>
            <a:pPr lvl="0"/>
            <a:r>
              <a:rPr lang="en-GB"/>
              <a:t>Title</a:t>
            </a:r>
            <a:endParaRPr lang="en-GB" dirty="0"/>
          </a:p>
        </p:txBody>
      </p:sp>
      <p:sp>
        <p:nvSpPr>
          <p:cNvPr id="14" name="Text Placeholder 8">
            <a:extLst>
              <a:ext uri="{FF2B5EF4-FFF2-40B4-BE49-F238E27FC236}">
                <a16:creationId xmlns:a16="http://schemas.microsoft.com/office/drawing/2014/main" id="{BEED47EB-FB74-4E92-BFEA-230762B9BAAF}"/>
              </a:ext>
            </a:extLst>
          </p:cNvPr>
          <p:cNvSpPr>
            <a:spLocks noGrp="1"/>
          </p:cNvSpPr>
          <p:nvPr>
            <p:ph type="body" sz="quarter" idx="16" hasCustomPrompt="1"/>
          </p:nvPr>
        </p:nvSpPr>
        <p:spPr>
          <a:xfrm>
            <a:off x="381224" y="4660542"/>
            <a:ext cx="985847" cy="269304"/>
          </a:xfrm>
        </p:spPr>
        <p:txBody>
          <a:bodyPr wrap="none" lIns="0" tIns="0" rIns="0" bIns="0">
            <a:spAutoFit/>
          </a:bodyPr>
          <a:lstStyle>
            <a:lvl1pPr marL="0" indent="0">
              <a:buNone/>
              <a:defRPr sz="1750">
                <a:solidFill>
                  <a:schemeClr val="tx1"/>
                </a:solidFill>
                <a:highlight>
                  <a:srgbClr val="FFFFFF"/>
                </a:highlight>
              </a:defRPr>
            </a:lvl1pPr>
          </a:lstStyle>
          <a:p>
            <a:pPr lvl="0"/>
            <a:r>
              <a:rPr lang="en-GB"/>
              <a:t>University</a:t>
            </a:r>
            <a:endParaRPr lang="en-GB" dirty="0"/>
          </a:p>
        </p:txBody>
      </p:sp>
      <p:sp>
        <p:nvSpPr>
          <p:cNvPr id="4" name="Date Placeholder 3"/>
          <p:cNvSpPr>
            <a:spLocks noGrp="1"/>
          </p:cNvSpPr>
          <p:nvPr>
            <p:ph type="dt" sz="half" idx="10"/>
          </p:nvPr>
        </p:nvSpPr>
        <p:spPr>
          <a:xfrm>
            <a:off x="381225" y="5189595"/>
            <a:ext cx="65" cy="269304"/>
          </a:xfrm>
        </p:spPr>
        <p:txBody>
          <a:bodyPr wrap="none" lIns="0" tIns="0" rIns="0" bIns="0">
            <a:spAutoFit/>
          </a:bodyPr>
          <a:lstStyle>
            <a:lvl1pPr>
              <a:defRPr sz="1750">
                <a:solidFill>
                  <a:schemeClr val="tx1"/>
                </a:solidFill>
                <a:highlight>
                  <a:srgbClr val="FFFFFF"/>
                </a:highlight>
              </a:defRPr>
            </a:lvl1pPr>
          </a:lstStyle>
          <a:p>
            <a:r>
              <a:rPr lang="de-DE">
                <a:highlight>
                  <a:srgbClr val="FFFFFF"/>
                </a:highlight>
              </a:rPr>
              <a:t>12.09.2023</a:t>
            </a:r>
            <a:endParaRPr lang="en-GB" dirty="0">
              <a:highlight>
                <a:srgbClr val="FFFFFF"/>
              </a:highlight>
            </a:endParaRPr>
          </a:p>
        </p:txBody>
      </p:sp>
    </p:spTree>
    <p:extLst>
      <p:ext uri="{BB962C8B-B14F-4D97-AF65-F5344CB8AC3E}">
        <p14:creationId xmlns:p14="http://schemas.microsoft.com/office/powerpoint/2010/main" val="1344764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ront page Senter Picture + logo">
    <p:spTree>
      <p:nvGrpSpPr>
        <p:cNvPr id="1" name=""/>
        <p:cNvGrpSpPr/>
        <p:nvPr/>
      </p:nvGrpSpPr>
      <p:grpSpPr>
        <a:xfrm>
          <a:off x="0" y="0"/>
          <a:ext cx="0" cy="0"/>
          <a:chOff x="0" y="0"/>
          <a:chExt cx="0" cy="0"/>
        </a:xfrm>
      </p:grpSpPr>
      <p:sp>
        <p:nvSpPr>
          <p:cNvPr id="23" name="Text Placeholder 2" descr="Background">
            <a:extLst>
              <a:ext uri="{FF2B5EF4-FFF2-40B4-BE49-F238E27FC236}">
                <a16:creationId xmlns:a16="http://schemas.microsoft.com/office/drawing/2014/main" id="{8BFE38FF-9625-44DF-B333-387F961202AA}"/>
              </a:ext>
            </a:extLst>
          </p:cNvPr>
          <p:cNvSpPr>
            <a:spLocks noGrp="1"/>
          </p:cNvSpPr>
          <p:nvPr>
            <p:ph type="body" sz="quarter" idx="18" hasCustomPrompt="1"/>
          </p:nvPr>
        </p:nvSpPr>
        <p:spPr>
          <a:xfrm>
            <a:off x="1828800" y="0"/>
            <a:ext cx="10359797" cy="5696465"/>
          </a:xfrm>
          <a:solidFill>
            <a:schemeClr val="accent4"/>
          </a:solidFill>
        </p:spPr>
        <p:txBody>
          <a:bodyPr/>
          <a:lstStyle>
            <a:lvl1pPr marL="0" indent="0">
              <a:buNone/>
              <a:defRPr sz="200">
                <a:solidFill>
                  <a:srgbClr val="010000"/>
                </a:solidFill>
              </a:defRPr>
            </a:lvl1pPr>
          </a:lstStyle>
          <a:p>
            <a:pPr lvl="0"/>
            <a:r>
              <a:rPr lang="en-GB"/>
              <a:t> </a:t>
            </a:r>
            <a:endParaRPr lang="en-GB" dirty="0"/>
          </a:p>
        </p:txBody>
      </p:sp>
      <p:sp>
        <p:nvSpPr>
          <p:cNvPr id="2" name="Picture Placeholder 1">
            <a:extLst>
              <a:ext uri="{FF2B5EF4-FFF2-40B4-BE49-F238E27FC236}">
                <a16:creationId xmlns:a16="http://schemas.microsoft.com/office/drawing/2014/main" id="{2D527594-E039-4932-98AD-71552210E210}"/>
              </a:ext>
              <a:ext uri="{C183D7F6-B498-43B3-948B-1728B52AA6E4}">
                <adec:decorative xmlns:adec="http://schemas.microsoft.com/office/drawing/2017/decorative" xmlns="" val="1"/>
              </a:ext>
            </a:extLst>
          </p:cNvPr>
          <p:cNvSpPr>
            <a:spLocks noGrp="1"/>
          </p:cNvSpPr>
          <p:nvPr>
            <p:ph type="pic" sz="quarter" idx="19"/>
          </p:nvPr>
        </p:nvSpPr>
        <p:spPr>
          <a:xfrm>
            <a:off x="1848886" y="0"/>
            <a:ext cx="10343115" cy="5696465"/>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0" rIns="0" bIns="0"/>
          <a:lstStyle/>
          <a:p>
            <a:r>
              <a:rPr lang="en-US"/>
              <a:t>Click icon to add picture</a:t>
            </a:r>
          </a:p>
        </p:txBody>
      </p:sp>
      <p:pic>
        <p:nvPicPr>
          <p:cNvPr id="22" name="Graphic 21" descr="Logo university of oslo">
            <a:extLst>
              <a:ext uri="{FF2B5EF4-FFF2-40B4-BE49-F238E27FC236}">
                <a16:creationId xmlns:a16="http://schemas.microsoft.com/office/drawing/2014/main" id="{5300B464-3405-48B3-8DC7-C4DA5F368407}"/>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1828800" y="6140468"/>
            <a:ext cx="774244" cy="204646"/>
          </a:xfrm>
          <a:prstGeom prst="rect">
            <a:avLst/>
          </a:prstGeom>
        </p:spPr>
      </p:pic>
      <p:sp>
        <p:nvSpPr>
          <p:cNvPr id="5" name="Picture Placeholder 4">
            <a:extLst>
              <a:ext uri="{FF2B5EF4-FFF2-40B4-BE49-F238E27FC236}">
                <a16:creationId xmlns:a16="http://schemas.microsoft.com/office/drawing/2014/main" id="{11C0B916-B8B5-48D7-8BE8-ACB646AE6F53}"/>
              </a:ext>
            </a:extLst>
          </p:cNvPr>
          <p:cNvSpPr>
            <a:spLocks noGrp="1"/>
          </p:cNvSpPr>
          <p:nvPr>
            <p:ph type="pic" sz="quarter" idx="22"/>
          </p:nvPr>
        </p:nvSpPr>
        <p:spPr>
          <a:xfrm>
            <a:off x="3187702" y="6062665"/>
            <a:ext cx="1033463" cy="461961"/>
          </a:xfrm>
          <a:prstGeom prst="rect">
            <a:avLst/>
          </a:prstGeom>
        </p:spPr>
        <p:txBody>
          <a:bodyPr lIns="0" tIns="0" rIns="0" bIns="0"/>
          <a:lstStyle>
            <a:lvl1pPr>
              <a:defRPr sz="2000"/>
            </a:lvl1pPr>
          </a:lstStyle>
          <a:p>
            <a:r>
              <a:rPr lang="en-US"/>
              <a:t>Click icon to add picture</a:t>
            </a:r>
            <a:endParaRPr lang="en-US" dirty="0"/>
          </a:p>
        </p:txBody>
      </p:sp>
      <p:sp>
        <p:nvSpPr>
          <p:cNvPr id="7" name="Picture Placeholder 6">
            <a:extLst>
              <a:ext uri="{FF2B5EF4-FFF2-40B4-BE49-F238E27FC236}">
                <a16:creationId xmlns:a16="http://schemas.microsoft.com/office/drawing/2014/main" id="{58E6231B-1C42-4AEC-9D9E-5D1356315087}"/>
              </a:ext>
            </a:extLst>
          </p:cNvPr>
          <p:cNvSpPr>
            <a:spLocks noGrp="1"/>
          </p:cNvSpPr>
          <p:nvPr>
            <p:ph type="pic" sz="quarter" idx="23"/>
          </p:nvPr>
        </p:nvSpPr>
        <p:spPr>
          <a:xfrm>
            <a:off x="4753610" y="6062664"/>
            <a:ext cx="1033463" cy="461962"/>
          </a:xfrm>
          <a:prstGeom prst="rect">
            <a:avLst/>
          </a:prstGeom>
        </p:spPr>
        <p:txBody>
          <a:bodyPr lIns="0" tIns="0" rIns="0" bIns="0"/>
          <a:lstStyle>
            <a:lvl1pPr>
              <a:defRPr sz="2000"/>
            </a:lvl1pPr>
          </a:lstStyle>
          <a:p>
            <a:r>
              <a:rPr lang="en-US"/>
              <a:t>Click icon to add picture</a:t>
            </a:r>
            <a:endParaRPr lang="en-US" dirty="0"/>
          </a:p>
        </p:txBody>
      </p:sp>
      <p:sp>
        <p:nvSpPr>
          <p:cNvPr id="11" name="addin_colorbox" hidden="1">
            <a:extLst>
              <a:ext uri="{FF2B5EF4-FFF2-40B4-BE49-F238E27FC236}">
                <a16:creationId xmlns:a16="http://schemas.microsoft.com/office/drawing/2014/main" id="{6B42BF81-FF18-4115-85FC-CE7803CA65FB}"/>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addin_colorbox</a:t>
            </a:r>
            <a:endParaRPr lang="en-GB" dirty="0"/>
          </a:p>
        </p:txBody>
      </p:sp>
      <p:sp>
        <p:nvSpPr>
          <p:cNvPr id="12" name="addin_title" hidden="1">
            <a:extLst>
              <a:ext uri="{FF2B5EF4-FFF2-40B4-BE49-F238E27FC236}">
                <a16:creationId xmlns:a16="http://schemas.microsoft.com/office/drawing/2014/main" id="{418CE57E-2D37-4EE5-B26D-DFEAE88A1535}"/>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addin_title</a:t>
            </a:r>
            <a:endParaRPr lang="en-GB" dirty="0"/>
          </a:p>
        </p:txBody>
      </p:sp>
      <p:sp>
        <p:nvSpPr>
          <p:cNvPr id="15" name="addin_text" hidden="1">
            <a:extLst>
              <a:ext uri="{FF2B5EF4-FFF2-40B4-BE49-F238E27FC236}">
                <a16:creationId xmlns:a16="http://schemas.microsoft.com/office/drawing/2014/main" id="{CD630040-B997-4A94-A37F-E93FDB1C7D5A}"/>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addin_text</a:t>
            </a:r>
            <a:endParaRPr lang="en-GB" dirty="0"/>
          </a:p>
        </p:txBody>
      </p:sp>
      <p:sp>
        <p:nvSpPr>
          <p:cNvPr id="16" name="addin_image" hidden="1">
            <a:extLst>
              <a:ext uri="{FF2B5EF4-FFF2-40B4-BE49-F238E27FC236}">
                <a16:creationId xmlns:a16="http://schemas.microsoft.com/office/drawing/2014/main" id="{D0D1E4AF-887F-464D-A7A3-31F992900690}"/>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addin_image</a:t>
            </a:r>
            <a:endParaRPr lang="en-GB" dirty="0"/>
          </a:p>
        </p:txBody>
      </p:sp>
      <p:sp>
        <p:nvSpPr>
          <p:cNvPr id="17" name="addin_grouplist" hidden="1">
            <a:extLst>
              <a:ext uri="{FF2B5EF4-FFF2-40B4-BE49-F238E27FC236}">
                <a16:creationId xmlns:a16="http://schemas.microsoft.com/office/drawing/2014/main" id="{96031079-7FE0-4679-A5A0-0F53F6C3A5B5}"/>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kern="1200">
                <a:solidFill>
                  <a:schemeClr val="lt1"/>
                </a:solidFill>
                <a:latin typeface="+mn-lt"/>
                <a:ea typeface="+mn-ea"/>
                <a:cs typeface="+mn-cs"/>
              </a:rPr>
              <a:t>SkiftBakgrunnGroup</a:t>
            </a:r>
            <a:endParaRPr lang="en-GB" dirty="0"/>
          </a:p>
        </p:txBody>
      </p:sp>
      <p:sp>
        <p:nvSpPr>
          <p:cNvPr id="19" name="addin_logo" hidden="1">
            <a:extLst>
              <a:ext uri="{FF2B5EF4-FFF2-40B4-BE49-F238E27FC236}">
                <a16:creationId xmlns:a16="http://schemas.microsoft.com/office/drawing/2014/main" id="{9ABE3E70-DF6A-4CC2-9E35-9346CEDB8C5A}"/>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addin_logo</a:t>
            </a:r>
            <a:endParaRPr lang="en-GB" dirty="0"/>
          </a:p>
        </p:txBody>
      </p:sp>
      <p:pic>
        <p:nvPicPr>
          <p:cNvPr id="20" name="logo_hvit" hidden="1">
            <a:extLst>
              <a:ext uri="{FF2B5EF4-FFF2-40B4-BE49-F238E27FC236}">
                <a16:creationId xmlns:a16="http://schemas.microsoft.com/office/drawing/2014/main" id="{A35AF58C-1F83-4C12-A068-80E9CC398435}"/>
              </a:ext>
            </a:extLst>
          </p:cNvPr>
          <p:cNvPicPr>
            <a:picLocks noChangeAspect="1"/>
          </p:cNvPicPr>
          <p:nvPr userDrawn="1"/>
        </p:nvPicPr>
        <p:blipFill>
          <a:blip r:embed="rId5">
            <a:extLst>
              <a:ext uri="{96DAC541-7B7A-43D3-8B79-37D633B846F1}">
                <asvg:svgBlip xmlns:asvg="http://schemas.microsoft.com/office/drawing/2016/SVG/main" xmlns="" r:embed="rId6"/>
              </a:ext>
            </a:extLst>
          </a:blip>
          <a:stretch>
            <a:fillRect/>
          </a:stretch>
        </p:blipFill>
        <p:spPr>
          <a:xfrm>
            <a:off x="10785613" y="5457092"/>
            <a:ext cx="1025436" cy="1025436"/>
          </a:xfrm>
          <a:prstGeom prst="rect">
            <a:avLst/>
          </a:prstGeom>
        </p:spPr>
      </p:pic>
      <p:pic>
        <p:nvPicPr>
          <p:cNvPr id="21" name="logo_sort" hidden="1">
            <a:extLst>
              <a:ext uri="{FF2B5EF4-FFF2-40B4-BE49-F238E27FC236}">
                <a16:creationId xmlns:a16="http://schemas.microsoft.com/office/drawing/2014/main" id="{D7BA3FF9-8E23-4D04-8078-E40403A8D745}"/>
              </a:ext>
            </a:extLst>
          </p:cNvPr>
          <p:cNvPicPr>
            <a:picLocks noChangeAspect="1"/>
          </p:cNvPicPr>
          <p:nvPr userDrawn="1"/>
        </p:nvPicPr>
        <p:blipFill>
          <a:blip r:embed="rId7">
            <a:extLst>
              <a:ext uri="{96DAC541-7B7A-43D3-8B79-37D633B846F1}">
                <asvg:svgBlip xmlns:asvg="http://schemas.microsoft.com/office/drawing/2016/SVG/main" xmlns="" r:embed="rId8"/>
              </a:ext>
            </a:extLst>
          </a:blip>
          <a:stretch>
            <a:fillRect/>
          </a:stretch>
        </p:blipFill>
        <p:spPr>
          <a:xfrm>
            <a:off x="10785614" y="5457093"/>
            <a:ext cx="1025421" cy="1025421"/>
          </a:xfrm>
          <a:prstGeom prst="rect">
            <a:avLst/>
          </a:prstGeom>
        </p:spPr>
      </p:pic>
      <p:sp>
        <p:nvSpPr>
          <p:cNvPr id="24" name="addin_colorlist" hidden="1">
            <a:extLst>
              <a:ext uri="{FF2B5EF4-FFF2-40B4-BE49-F238E27FC236}">
                <a16:creationId xmlns:a16="http://schemas.microsoft.com/office/drawing/2014/main" id="{5DF1E766-9D21-4D4C-9C8D-D4636B1899F9}"/>
              </a:ext>
            </a:extLst>
          </p:cNvPr>
          <p:cNvSpPr/>
          <p:nvPr userDrawn="1"/>
        </p:nvSpPr>
        <p:spPr>
          <a:xfrm>
            <a:off x="152400" y="-131978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kapforHvit, kapfor1, kapfor4, kapfor5, kapfor6, kapfor7</a:t>
            </a:r>
            <a:endParaRPr lang="en-GB" dirty="0"/>
          </a:p>
        </p:txBody>
      </p:sp>
      <p:sp>
        <p:nvSpPr>
          <p:cNvPr id="6" name="Title 5">
            <a:extLst>
              <a:ext uri="{FF2B5EF4-FFF2-40B4-BE49-F238E27FC236}">
                <a16:creationId xmlns:a16="http://schemas.microsoft.com/office/drawing/2014/main" id="{A6905D93-7717-4925-9DB0-BAB0F436A952}"/>
              </a:ext>
            </a:extLst>
          </p:cNvPr>
          <p:cNvSpPr>
            <a:spLocks noGrp="1"/>
          </p:cNvSpPr>
          <p:nvPr>
            <p:ph type="title" hasCustomPrompt="1"/>
          </p:nvPr>
        </p:nvSpPr>
        <p:spPr>
          <a:xfrm>
            <a:off x="381224" y="360045"/>
            <a:ext cx="6933976" cy="2365779"/>
          </a:xfrm>
        </p:spPr>
        <p:txBody>
          <a:bodyPr anchor="t"/>
          <a:lstStyle>
            <a:lvl1pPr>
              <a:lnSpc>
                <a:spcPct val="100000"/>
              </a:lnSpc>
              <a:defRPr sz="4500">
                <a:solidFill>
                  <a:schemeClr val="tx1"/>
                </a:solidFill>
                <a:highlight>
                  <a:srgbClr val="FFFFFF"/>
                </a:highlight>
              </a:defRPr>
            </a:lvl1pPr>
          </a:lstStyle>
          <a:p>
            <a:r>
              <a:rPr lang="en-GB"/>
              <a:t>Headline / Center name</a:t>
            </a:r>
            <a:endParaRPr lang="en-GB" dirty="0"/>
          </a:p>
        </p:txBody>
      </p:sp>
      <p:sp>
        <p:nvSpPr>
          <p:cNvPr id="25" name="Text Placeholder 3">
            <a:extLst>
              <a:ext uri="{FF2B5EF4-FFF2-40B4-BE49-F238E27FC236}">
                <a16:creationId xmlns:a16="http://schemas.microsoft.com/office/drawing/2014/main" id="{7C9C1B55-262A-450E-BD64-7DB95C182B80}"/>
              </a:ext>
            </a:extLst>
          </p:cNvPr>
          <p:cNvSpPr>
            <a:spLocks noGrp="1"/>
          </p:cNvSpPr>
          <p:nvPr>
            <p:ph type="body" sz="quarter" idx="24" hasCustomPrompt="1"/>
          </p:nvPr>
        </p:nvSpPr>
        <p:spPr>
          <a:xfrm>
            <a:off x="381224" y="2914921"/>
            <a:ext cx="6933976" cy="757238"/>
          </a:xfrm>
        </p:spPr>
        <p:txBody>
          <a:bodyPr/>
          <a:lstStyle>
            <a:lvl1pPr marL="0" indent="0">
              <a:spcBef>
                <a:spcPts val="0"/>
              </a:spcBef>
              <a:buNone/>
              <a:defRPr>
                <a:highlight>
                  <a:srgbClr val="FFFFFF"/>
                </a:highlight>
              </a:defRPr>
            </a:lvl1pPr>
          </a:lstStyle>
          <a:p>
            <a:pPr lvl="0"/>
            <a:r>
              <a:rPr lang="en-GB"/>
              <a:t>Subtitle</a:t>
            </a:r>
            <a:endParaRPr lang="en-GB" dirty="0"/>
          </a:p>
        </p:txBody>
      </p:sp>
      <p:sp>
        <p:nvSpPr>
          <p:cNvPr id="3" name="Subtitle 2"/>
          <p:cNvSpPr>
            <a:spLocks noGrp="1"/>
          </p:cNvSpPr>
          <p:nvPr>
            <p:ph type="subTitle" idx="1" hasCustomPrompt="1"/>
          </p:nvPr>
        </p:nvSpPr>
        <p:spPr>
          <a:xfrm>
            <a:off x="381225" y="4124064"/>
            <a:ext cx="1574149" cy="269304"/>
          </a:xfrm>
        </p:spPr>
        <p:txBody>
          <a:bodyPr wrap="none" lIns="0" tIns="0" rIns="0" bIns="0">
            <a:spAutoFit/>
          </a:bodyPr>
          <a:lstStyle>
            <a:lvl1pPr marL="0" indent="0" algn="l">
              <a:spcBef>
                <a:spcPts val="0"/>
              </a:spcBef>
              <a:buNone/>
              <a:defRPr sz="1750">
                <a:solidFill>
                  <a:schemeClr val="tx1"/>
                </a:solidFill>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GB" noProof="0"/>
              <a:t>Name Surname</a:t>
            </a:r>
            <a:endParaRPr lang="en-GB" noProof="0" dirty="0"/>
          </a:p>
        </p:txBody>
      </p:sp>
      <p:sp>
        <p:nvSpPr>
          <p:cNvPr id="9" name="Text Placeholder 8">
            <a:extLst>
              <a:ext uri="{FF2B5EF4-FFF2-40B4-BE49-F238E27FC236}">
                <a16:creationId xmlns:a16="http://schemas.microsoft.com/office/drawing/2014/main" id="{4535FEDE-B06C-496B-BA41-490A42DC2E1D}"/>
              </a:ext>
            </a:extLst>
          </p:cNvPr>
          <p:cNvSpPr>
            <a:spLocks noGrp="1"/>
          </p:cNvSpPr>
          <p:nvPr>
            <p:ph type="body" sz="quarter" idx="15" hasCustomPrompt="1"/>
          </p:nvPr>
        </p:nvSpPr>
        <p:spPr>
          <a:xfrm>
            <a:off x="381224" y="4393811"/>
            <a:ext cx="416461" cy="269304"/>
          </a:xfrm>
        </p:spPr>
        <p:txBody>
          <a:bodyPr wrap="none" lIns="0" tIns="0" rIns="0" bIns="0">
            <a:spAutoFit/>
          </a:bodyPr>
          <a:lstStyle>
            <a:lvl1pPr marL="0" indent="0">
              <a:buNone/>
              <a:defRPr sz="1750">
                <a:highlight>
                  <a:srgbClr val="FFFFFF"/>
                </a:highlight>
              </a:defRPr>
            </a:lvl1pPr>
          </a:lstStyle>
          <a:p>
            <a:pPr lvl="0"/>
            <a:r>
              <a:rPr lang="en-GB"/>
              <a:t>Title</a:t>
            </a:r>
            <a:endParaRPr lang="en-GB" dirty="0"/>
          </a:p>
        </p:txBody>
      </p:sp>
      <p:sp>
        <p:nvSpPr>
          <p:cNvPr id="14" name="Text Placeholder 8">
            <a:extLst>
              <a:ext uri="{FF2B5EF4-FFF2-40B4-BE49-F238E27FC236}">
                <a16:creationId xmlns:a16="http://schemas.microsoft.com/office/drawing/2014/main" id="{BEED47EB-FB74-4E92-BFEA-230762B9BAAF}"/>
              </a:ext>
            </a:extLst>
          </p:cNvPr>
          <p:cNvSpPr>
            <a:spLocks noGrp="1"/>
          </p:cNvSpPr>
          <p:nvPr>
            <p:ph type="body" sz="quarter" idx="16" hasCustomPrompt="1"/>
          </p:nvPr>
        </p:nvSpPr>
        <p:spPr>
          <a:xfrm>
            <a:off x="381224" y="4660542"/>
            <a:ext cx="985847" cy="269304"/>
          </a:xfrm>
        </p:spPr>
        <p:txBody>
          <a:bodyPr wrap="none" lIns="0" tIns="0" rIns="0" bIns="0">
            <a:spAutoFit/>
          </a:bodyPr>
          <a:lstStyle>
            <a:lvl1pPr marL="0" indent="0">
              <a:buNone/>
              <a:defRPr sz="1750">
                <a:solidFill>
                  <a:schemeClr val="tx1"/>
                </a:solidFill>
                <a:highlight>
                  <a:srgbClr val="FFFFFF"/>
                </a:highlight>
              </a:defRPr>
            </a:lvl1pPr>
          </a:lstStyle>
          <a:p>
            <a:pPr lvl="0"/>
            <a:r>
              <a:rPr lang="en-GB"/>
              <a:t>University</a:t>
            </a:r>
            <a:endParaRPr lang="en-GB" dirty="0"/>
          </a:p>
        </p:txBody>
      </p:sp>
      <p:sp>
        <p:nvSpPr>
          <p:cNvPr id="4" name="Date Placeholder 3"/>
          <p:cNvSpPr>
            <a:spLocks noGrp="1"/>
          </p:cNvSpPr>
          <p:nvPr>
            <p:ph type="dt" sz="half" idx="10"/>
          </p:nvPr>
        </p:nvSpPr>
        <p:spPr>
          <a:xfrm>
            <a:off x="381225" y="5189595"/>
            <a:ext cx="65" cy="269304"/>
          </a:xfrm>
        </p:spPr>
        <p:txBody>
          <a:bodyPr wrap="none" lIns="0" tIns="0" rIns="0" bIns="0">
            <a:spAutoFit/>
          </a:bodyPr>
          <a:lstStyle>
            <a:lvl1pPr>
              <a:defRPr sz="1750">
                <a:solidFill>
                  <a:schemeClr val="tx1"/>
                </a:solidFill>
                <a:highlight>
                  <a:srgbClr val="FFFFFF"/>
                </a:highlight>
              </a:defRPr>
            </a:lvl1pPr>
          </a:lstStyle>
          <a:p>
            <a:r>
              <a:rPr lang="de-DE">
                <a:highlight>
                  <a:srgbClr val="FFFFFF"/>
                </a:highlight>
              </a:rPr>
              <a:t>12.09.2023</a:t>
            </a:r>
            <a:endParaRPr lang="en-GB" dirty="0">
              <a:highlight>
                <a:srgbClr val="FFFFFF"/>
              </a:highlight>
            </a:endParaRPr>
          </a:p>
        </p:txBody>
      </p:sp>
    </p:spTree>
    <p:extLst>
      <p:ext uri="{BB962C8B-B14F-4D97-AF65-F5344CB8AC3E}">
        <p14:creationId xmlns:p14="http://schemas.microsoft.com/office/powerpoint/2010/main" val="4171786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4432" y="-180924"/>
            <a:ext cx="10515600" cy="1325563"/>
          </a:xfrm>
          <a:prstGeom prst="rect">
            <a:avLst/>
          </a:prstGeom>
        </p:spPr>
        <p:txBody>
          <a:bodyPr vert="horz" lIns="0" tIns="0" rIns="0" bIns="0" rtlCol="0" anchor="t">
            <a:noAutofit/>
          </a:bodyPr>
          <a:lstStyle/>
          <a:p>
            <a:r>
              <a:rPr lang="en-US"/>
              <a:t>Click to edit Master title style</a:t>
            </a:r>
            <a:endParaRPr lang="en-GB" dirty="0"/>
          </a:p>
        </p:txBody>
      </p:sp>
      <p:sp>
        <p:nvSpPr>
          <p:cNvPr id="3" name="Text Placeholder 2"/>
          <p:cNvSpPr>
            <a:spLocks noGrp="1"/>
          </p:cNvSpPr>
          <p:nvPr>
            <p:ph type="body" idx="1"/>
          </p:nvPr>
        </p:nvSpPr>
        <p:spPr>
          <a:xfrm>
            <a:off x="382529" y="1711312"/>
            <a:ext cx="5563433" cy="4351338"/>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6096000" y="6263528"/>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12.09.2023</a:t>
            </a:r>
            <a:endParaRPr lang="en-GB" dirty="0"/>
          </a:p>
        </p:txBody>
      </p:sp>
      <p:sp>
        <p:nvSpPr>
          <p:cNvPr id="6" name="Slide Number Placeholder 5"/>
          <p:cNvSpPr>
            <a:spLocks noGrp="1"/>
          </p:cNvSpPr>
          <p:nvPr>
            <p:ph type="sldNum" sz="quarter" idx="4"/>
          </p:nvPr>
        </p:nvSpPr>
        <p:spPr>
          <a:xfrm>
            <a:off x="11266367" y="6263528"/>
            <a:ext cx="599469" cy="365125"/>
          </a:xfrm>
          <a:prstGeom prst="rect">
            <a:avLst/>
          </a:prstGeom>
        </p:spPr>
        <p:txBody>
          <a:bodyPr vert="horz" lIns="91440" tIns="45720" rIns="91440" bIns="45720" rtlCol="0" anchor="ctr"/>
          <a:lstStyle>
            <a:lvl1pPr algn="r">
              <a:defRPr sz="750">
                <a:solidFill>
                  <a:srgbClr val="524B48"/>
                </a:solidFill>
              </a:defRPr>
            </a:lvl1pPr>
          </a:lstStyle>
          <a:p>
            <a:r>
              <a:rPr lang="en-GB"/>
              <a:t>Page </a:t>
            </a:r>
            <a:fld id="{5251F420-7306-4E7C-A79E-F31A38F7D392}" type="slidenum">
              <a:rPr lang="en-GB" smtClean="0"/>
              <a:pPr/>
              <a:t>‹#›</a:t>
            </a:fld>
            <a:endParaRPr lang="en-GB" dirty="0"/>
          </a:p>
        </p:txBody>
      </p:sp>
      <p:sp>
        <p:nvSpPr>
          <p:cNvPr id="9" name="Footer Placeholder 4">
            <a:extLst>
              <a:ext uri="{FF2B5EF4-FFF2-40B4-BE49-F238E27FC236}">
                <a16:creationId xmlns:a16="http://schemas.microsoft.com/office/drawing/2014/main" id="{45F9D6C5-6F73-4568-92A3-43149586B002}"/>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r>
              <a:rPr lang="en-GB"/>
              <a:t>m.e.bathen@fys.uio.no</a:t>
            </a:r>
            <a:endParaRPr lang="en-GB" dirty="0"/>
          </a:p>
        </p:txBody>
      </p:sp>
      <p:sp>
        <p:nvSpPr>
          <p:cNvPr id="8" name="addin_colorpicker" hidden="1">
            <a:extLst>
              <a:ext uri="{FF2B5EF4-FFF2-40B4-BE49-F238E27FC236}">
                <a16:creationId xmlns:a16="http://schemas.microsoft.com/office/drawing/2014/main" id="{EC6BC642-49C3-4139-8F38-A96E75EE0920}"/>
              </a:ext>
            </a:extLst>
          </p:cNvPr>
          <p:cNvSpPr/>
          <p:nvPr userDrawn="1"/>
        </p:nvSpPr>
        <p:spPr>
          <a:xfrm>
            <a:off x="2486668" y="-1436292"/>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addin_colorpicker</a:t>
            </a:r>
            <a:endParaRPr lang="en-GB" dirty="0"/>
          </a:p>
        </p:txBody>
      </p:sp>
      <p:pic>
        <p:nvPicPr>
          <p:cNvPr id="10" name="Graphic 9" descr="Logo University of oslo">
            <a:extLst>
              <a:ext uri="{FF2B5EF4-FFF2-40B4-BE49-F238E27FC236}">
                <a16:creationId xmlns:a16="http://schemas.microsoft.com/office/drawing/2014/main" id="{7587AA2B-C7B3-440E-B739-7247D414803F}"/>
              </a:ext>
            </a:extLst>
          </p:cNvPr>
          <p:cNvPicPr>
            <a:picLocks noChangeAspect="1"/>
          </p:cNvPicPr>
          <p:nvPr userDrawn="1"/>
        </p:nvPicPr>
        <p:blipFill>
          <a:blip r:embed="rId37">
            <a:extLst>
              <a:ext uri="{96DAC541-7B7A-43D3-8B79-37D633B846F1}">
                <asvg:svgBlip xmlns:asvg="http://schemas.microsoft.com/office/drawing/2016/SVG/main" xmlns="" r:embed="rId38"/>
              </a:ext>
            </a:extLst>
          </a:blip>
          <a:stretch>
            <a:fillRect/>
          </a:stretch>
        </p:blipFill>
        <p:spPr>
          <a:xfrm>
            <a:off x="381001" y="6280142"/>
            <a:ext cx="767518" cy="202980"/>
          </a:xfrm>
          <a:prstGeom prst="rect">
            <a:avLst/>
          </a:prstGeom>
        </p:spPr>
      </p:pic>
    </p:spTree>
    <p:extLst>
      <p:ext uri="{BB962C8B-B14F-4D97-AF65-F5344CB8AC3E}">
        <p14:creationId xmlns:p14="http://schemas.microsoft.com/office/powerpoint/2010/main" val="3392286848"/>
      </p:ext>
    </p:extLst>
  </p:cSld>
  <p:clrMap bg1="lt1" tx1="dk1" bg2="lt2" tx2="dk2" accent1="accent1" accent2="accent2" accent3="accent3" accent4="accent4" accent5="accent5" accent6="accent6" hlink="hlink" folHlink="folHlink"/>
  <p:sldLayoutIdLst>
    <p:sldLayoutId id="2147483694" r:id="rId1"/>
    <p:sldLayoutId id="2147483739" r:id="rId2"/>
    <p:sldLayoutId id="2147483716" r:id="rId3"/>
    <p:sldLayoutId id="2147483724" r:id="rId4"/>
    <p:sldLayoutId id="2147483717" r:id="rId5"/>
    <p:sldLayoutId id="2147483718" r:id="rId6"/>
    <p:sldLayoutId id="2147483725" r:id="rId7"/>
    <p:sldLayoutId id="2147483719" r:id="rId8"/>
    <p:sldLayoutId id="2147483720" r:id="rId9"/>
    <p:sldLayoutId id="2147483726" r:id="rId10"/>
    <p:sldLayoutId id="2147483701" r:id="rId11"/>
    <p:sldLayoutId id="2147483702" r:id="rId12"/>
    <p:sldLayoutId id="2147483704" r:id="rId13"/>
    <p:sldLayoutId id="214748370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 id="2147483738" r:id="rId26"/>
    <p:sldLayoutId id="2147483741" r:id="rId27"/>
    <p:sldLayoutId id="2147483746" r:id="rId28"/>
    <p:sldLayoutId id="2147483747" r:id="rId29"/>
    <p:sldLayoutId id="2147483749" r:id="rId30"/>
    <p:sldLayoutId id="2147483750" r:id="rId31"/>
    <p:sldLayoutId id="2147483751" r:id="rId32"/>
    <p:sldLayoutId id="2147483752" r:id="rId33"/>
    <p:sldLayoutId id="2147483753" r:id="rId34"/>
    <p:sldLayoutId id="2147483754" r:id="rId35"/>
  </p:sldLayoutIdLst>
  <p:hf sldNum="0" hdr="0"/>
  <p:txStyles>
    <p:titleStyle>
      <a:lvl1pPr algn="l" defTabSz="914446" rtl="0" eaLnBrk="1" latinLnBrk="0" hangingPunct="1">
        <a:lnSpc>
          <a:spcPct val="90000"/>
        </a:lnSpc>
        <a:spcBef>
          <a:spcPct val="0"/>
        </a:spcBef>
        <a:buNone/>
        <a:defRPr sz="3500" kern="1200">
          <a:solidFill>
            <a:schemeClr val="tx1"/>
          </a:solidFill>
          <a:latin typeface="+mj-lt"/>
          <a:ea typeface="+mj-ea"/>
          <a:cs typeface="+mj-cs"/>
        </a:defRPr>
      </a:lvl1pPr>
    </p:titleStyle>
    <p:bodyStyle>
      <a:lvl1pPr marL="288000" indent="-288000" algn="l" defTabSz="914446" rtl="0" eaLnBrk="1" latinLnBrk="0" hangingPunct="1">
        <a:lnSpc>
          <a:spcPct val="100000"/>
        </a:lnSpc>
        <a:spcBef>
          <a:spcPts val="1150"/>
        </a:spcBef>
        <a:buFont typeface="Wingdings" panose="05000000000000000000" pitchFamily="2" charset="2"/>
        <a:buChar char="§"/>
        <a:defRPr sz="2400" kern="1200">
          <a:solidFill>
            <a:schemeClr val="tx1"/>
          </a:solidFill>
          <a:latin typeface="+mn-lt"/>
          <a:ea typeface="+mn-ea"/>
          <a:cs typeface="+mn-cs"/>
        </a:defRPr>
      </a:lvl1pPr>
      <a:lvl2pPr marL="685834" indent="-228611" algn="l" defTabSz="914446" rtl="0" eaLnBrk="1" latinLnBrk="0" hangingPunct="1">
        <a:lnSpc>
          <a:spcPct val="100000"/>
        </a:lnSpc>
        <a:spcBef>
          <a:spcPts val="500"/>
        </a:spcBef>
        <a:buFont typeface="Wingdings" panose="05000000000000000000" pitchFamily="2" charset="2"/>
        <a:buChar char="§"/>
        <a:defRPr sz="2000" kern="1200">
          <a:solidFill>
            <a:schemeClr val="tx1"/>
          </a:solidFill>
          <a:latin typeface="+mn-lt"/>
          <a:ea typeface="+mn-ea"/>
          <a:cs typeface="+mn-cs"/>
        </a:defRPr>
      </a:lvl2pPr>
      <a:lvl3pPr marL="1143057" indent="-228611" algn="l" defTabSz="914446" rtl="0" eaLnBrk="1" latinLnBrk="0" hangingPunct="1">
        <a:lnSpc>
          <a:spcPct val="10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600280" indent="-228611" algn="l" defTabSz="914446" rtl="0" eaLnBrk="1" latinLnBrk="0" hangingPunct="1">
        <a:lnSpc>
          <a:spcPct val="100000"/>
        </a:lnSpc>
        <a:spcBef>
          <a:spcPts val="500"/>
        </a:spcBef>
        <a:buFont typeface="Wingdings" panose="05000000000000000000" pitchFamily="2" charset="2"/>
        <a:buChar char="§"/>
        <a:defRPr sz="2000" kern="1200">
          <a:solidFill>
            <a:schemeClr val="tx1"/>
          </a:solidFill>
          <a:latin typeface="+mn-lt"/>
          <a:ea typeface="+mn-ea"/>
          <a:cs typeface="+mn-cs"/>
        </a:defRPr>
      </a:lvl4pPr>
      <a:lvl5pPr marL="2057503" indent="-228611" algn="l" defTabSz="914446" rtl="0" eaLnBrk="1" latinLnBrk="0" hangingPunct="1">
        <a:lnSpc>
          <a:spcPct val="100000"/>
        </a:lnSpc>
        <a:spcBef>
          <a:spcPts val="500"/>
        </a:spcBef>
        <a:buFont typeface="Wingdings" panose="05000000000000000000" pitchFamily="2" charset="2"/>
        <a:buChar char="§"/>
        <a:defRPr sz="20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9.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8.jp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diagramColors" Target="../diagrams/colors1.xml"/><Relationship Id="rId11" Type="http://schemas.openxmlformats.org/officeDocument/2006/relationships/image" Target="../media/image17.jpeg"/><Relationship Id="rId5" Type="http://schemas.openxmlformats.org/officeDocument/2006/relationships/diagramQuickStyle" Target="../diagrams/quickStyle1.xml"/><Relationship Id="rId10" Type="http://schemas.openxmlformats.org/officeDocument/2006/relationships/image" Target="../media/image16.png"/><Relationship Id="rId4" Type="http://schemas.openxmlformats.org/officeDocument/2006/relationships/diagramLayout" Target="../diagrams/layout1.xml"/><Relationship Id="rId9" Type="http://schemas.openxmlformats.org/officeDocument/2006/relationships/image" Target="../media/image15.png"/><Relationship Id="rId14" Type="http://schemas.openxmlformats.org/officeDocument/2006/relationships/image" Target="../media/image20.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8.xml"/><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0.xml"/><Relationship Id="rId5" Type="http://schemas.openxmlformats.org/officeDocument/2006/relationships/image" Target="../media/image48.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0.png"/><Relationship Id="rId1" Type="http://schemas.openxmlformats.org/officeDocument/2006/relationships/slideLayout" Target="../slideLayouts/slideLayout18.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24.png"/><Relationship Id="rId5" Type="http://schemas.openxmlformats.org/officeDocument/2006/relationships/image" Target="../media/image23.tiff"/><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96DF01-A9B6-EE74-C5C0-68E713A5A7A9}"/>
              </a:ext>
            </a:extLst>
          </p:cNvPr>
          <p:cNvSpPr/>
          <p:nvPr/>
        </p:nvSpPr>
        <p:spPr>
          <a:xfrm>
            <a:off x="1749655" y="5763666"/>
            <a:ext cx="2014433" cy="798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1026" name="Picture 2" descr="Logo - Universitetet i Oslo">
            <a:extLst>
              <a:ext uri="{FF2B5EF4-FFF2-40B4-BE49-F238E27FC236}">
                <a16:creationId xmlns:a16="http://schemas.microsoft.com/office/drawing/2014/main" id="{86E9318B-DA7A-0D09-EA5A-B38CD2A2B83C}"/>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29080" y="4550909"/>
            <a:ext cx="5248035" cy="2699868"/>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6">
            <a:extLst>
              <a:ext uri="{FF2B5EF4-FFF2-40B4-BE49-F238E27FC236}">
                <a16:creationId xmlns:a16="http://schemas.microsoft.com/office/drawing/2014/main" id="{9D53E4CE-588F-F1F6-8C03-4583495900B5}"/>
              </a:ext>
            </a:extLst>
          </p:cNvPr>
          <p:cNvSpPr>
            <a:spLocks noGrp="1"/>
          </p:cNvSpPr>
          <p:nvPr>
            <p:ph type="title"/>
          </p:nvPr>
        </p:nvSpPr>
        <p:spPr>
          <a:xfrm>
            <a:off x="381224" y="360045"/>
            <a:ext cx="6661916" cy="2365779"/>
          </a:xfrm>
        </p:spPr>
        <p:txBody>
          <a:bodyPr/>
          <a:lstStyle/>
          <a:p>
            <a:r>
              <a:rPr lang="nb-NO" sz="3600" dirty="0"/>
              <a:t>Predicting solid state material platforms for quantum technologies </a:t>
            </a:r>
            <a:endParaRPr lang="de-CH" sz="3600" dirty="0"/>
          </a:p>
        </p:txBody>
      </p:sp>
      <p:sp>
        <p:nvSpPr>
          <p:cNvPr id="18" name="Subtitle 17">
            <a:extLst>
              <a:ext uri="{FF2B5EF4-FFF2-40B4-BE49-F238E27FC236}">
                <a16:creationId xmlns:a16="http://schemas.microsoft.com/office/drawing/2014/main" id="{2805F05A-AED7-4307-4155-0C1B5BE5F304}"/>
              </a:ext>
            </a:extLst>
          </p:cNvPr>
          <p:cNvSpPr>
            <a:spLocks noGrp="1"/>
          </p:cNvSpPr>
          <p:nvPr>
            <p:ph type="subTitle" idx="1"/>
          </p:nvPr>
        </p:nvSpPr>
        <p:spPr>
          <a:xfrm>
            <a:off x="381224" y="2640082"/>
            <a:ext cx="2462277" cy="276999"/>
          </a:xfrm>
        </p:spPr>
        <p:txBody>
          <a:bodyPr/>
          <a:lstStyle/>
          <a:p>
            <a:r>
              <a:rPr lang="nb-NO" sz="1800" dirty="0"/>
              <a:t>Dr. Marianne E. Bathen </a:t>
            </a:r>
            <a:endParaRPr lang="de-CH" sz="1800" dirty="0"/>
          </a:p>
        </p:txBody>
      </p:sp>
      <p:sp>
        <p:nvSpPr>
          <p:cNvPr id="20" name="Text Placeholder 19">
            <a:extLst>
              <a:ext uri="{FF2B5EF4-FFF2-40B4-BE49-F238E27FC236}">
                <a16:creationId xmlns:a16="http://schemas.microsoft.com/office/drawing/2014/main" id="{5E0025D8-2313-AFF5-68EC-90BCABC2CFC5}"/>
              </a:ext>
            </a:extLst>
          </p:cNvPr>
          <p:cNvSpPr>
            <a:spLocks noGrp="1"/>
          </p:cNvSpPr>
          <p:nvPr>
            <p:ph type="body" sz="quarter" idx="15"/>
          </p:nvPr>
        </p:nvSpPr>
        <p:spPr>
          <a:xfrm>
            <a:off x="381223" y="2909829"/>
            <a:ext cx="1808187" cy="276999"/>
          </a:xfrm>
        </p:spPr>
        <p:txBody>
          <a:bodyPr/>
          <a:lstStyle/>
          <a:p>
            <a:r>
              <a:rPr lang="nb-NO" sz="1800" dirty="0"/>
              <a:t>University of Oslo</a:t>
            </a:r>
            <a:endParaRPr lang="de-CH" sz="1800" dirty="0"/>
          </a:p>
        </p:txBody>
      </p:sp>
      <p:sp>
        <p:nvSpPr>
          <p:cNvPr id="9" name="Date Placeholder 8">
            <a:extLst>
              <a:ext uri="{FF2B5EF4-FFF2-40B4-BE49-F238E27FC236}">
                <a16:creationId xmlns:a16="http://schemas.microsoft.com/office/drawing/2014/main" id="{5DA1F4FA-F049-66E4-0212-13286F03087D}"/>
              </a:ext>
            </a:extLst>
          </p:cNvPr>
          <p:cNvSpPr>
            <a:spLocks noGrp="1"/>
          </p:cNvSpPr>
          <p:nvPr>
            <p:ph type="dt" sz="half" idx="10"/>
          </p:nvPr>
        </p:nvSpPr>
        <p:spPr>
          <a:xfrm>
            <a:off x="381222" y="4522608"/>
            <a:ext cx="1108637" cy="269304"/>
          </a:xfrm>
        </p:spPr>
        <p:txBody>
          <a:bodyPr/>
          <a:lstStyle/>
          <a:p>
            <a:r>
              <a:rPr lang="de-DE" dirty="0"/>
              <a:t>11.01.2024</a:t>
            </a:r>
            <a:endParaRPr lang="en-GB" dirty="0"/>
          </a:p>
        </p:txBody>
      </p:sp>
      <p:sp>
        <p:nvSpPr>
          <p:cNvPr id="13" name="Text Placeholder 19">
            <a:extLst>
              <a:ext uri="{FF2B5EF4-FFF2-40B4-BE49-F238E27FC236}">
                <a16:creationId xmlns:a16="http://schemas.microsoft.com/office/drawing/2014/main" id="{5E0025D8-2313-AFF5-68EC-90BCABC2CFC5}"/>
              </a:ext>
            </a:extLst>
          </p:cNvPr>
          <p:cNvSpPr>
            <a:spLocks noGrp="1"/>
          </p:cNvSpPr>
          <p:nvPr>
            <p:ph type="body" sz="quarter" idx="15"/>
          </p:nvPr>
        </p:nvSpPr>
        <p:spPr>
          <a:xfrm>
            <a:off x="381222" y="3166890"/>
            <a:ext cx="2375650" cy="276999"/>
          </a:xfrm>
        </p:spPr>
        <p:txBody>
          <a:bodyPr/>
          <a:lstStyle/>
          <a:p>
            <a:r>
              <a:rPr lang="nb-NO" sz="1800" dirty="0"/>
              <a:t>m.e.bathen@fys.uio.no</a:t>
            </a:r>
            <a:endParaRPr lang="de-CH" sz="1800" dirty="0"/>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8500" y="0"/>
            <a:ext cx="5143500" cy="6858000"/>
          </a:xfrm>
          <a:prstGeom prst="rect">
            <a:avLst/>
          </a:prstGeom>
        </p:spPr>
      </p:pic>
      <p:sp>
        <p:nvSpPr>
          <p:cNvPr id="4" name="Subtitle 17">
            <a:extLst>
              <a:ext uri="{FF2B5EF4-FFF2-40B4-BE49-F238E27FC236}">
                <a16:creationId xmlns:a16="http://schemas.microsoft.com/office/drawing/2014/main" id="{9A6EE636-1788-1564-2707-48F6642940BF}"/>
              </a:ext>
            </a:extLst>
          </p:cNvPr>
          <p:cNvSpPr txBox="1">
            <a:spLocks/>
          </p:cNvSpPr>
          <p:nvPr/>
        </p:nvSpPr>
        <p:spPr>
          <a:xfrm>
            <a:off x="381222" y="3753655"/>
            <a:ext cx="6405536" cy="430887"/>
          </a:xfrm>
          <a:prstGeom prst="rect">
            <a:avLst/>
          </a:prstGeom>
        </p:spPr>
        <p:txBody>
          <a:bodyPr vert="horz" wrap="none" lIns="0" tIns="0" rIns="0" bIns="0" rtlCol="0">
            <a:spAutoFit/>
          </a:bodyPr>
          <a:lstStyle>
            <a:lvl1pPr marL="0" indent="0" algn="l" defTabSz="914446" rtl="0" eaLnBrk="1" latinLnBrk="0" hangingPunct="1">
              <a:lnSpc>
                <a:spcPct val="100000"/>
              </a:lnSpc>
              <a:spcBef>
                <a:spcPts val="0"/>
              </a:spcBef>
              <a:buFont typeface="Wingdings" panose="05000000000000000000" pitchFamily="2" charset="2"/>
              <a:buNone/>
              <a:defRPr sz="1750" kern="1200">
                <a:solidFill>
                  <a:schemeClr val="tx1"/>
                </a:solidFill>
                <a:highlight>
                  <a:srgbClr val="FFFFFF"/>
                </a:highlight>
                <a:latin typeface="+mn-lt"/>
                <a:ea typeface="+mn-ea"/>
                <a:cs typeface="+mn-cs"/>
              </a:defRPr>
            </a:lvl1pPr>
            <a:lvl2pPr marL="457223" indent="0" algn="ctr" defTabSz="914446" rtl="0" eaLnBrk="1" latinLnBrk="0" hangingPunct="1">
              <a:lnSpc>
                <a:spcPct val="100000"/>
              </a:lnSpc>
              <a:spcBef>
                <a:spcPts val="500"/>
              </a:spcBef>
              <a:buFont typeface="Wingdings" panose="05000000000000000000" pitchFamily="2" charset="2"/>
              <a:buNone/>
              <a:defRPr sz="2000" kern="1200">
                <a:solidFill>
                  <a:schemeClr val="tx1"/>
                </a:solidFill>
                <a:latin typeface="+mn-lt"/>
                <a:ea typeface="+mn-ea"/>
                <a:cs typeface="+mn-cs"/>
              </a:defRPr>
            </a:lvl2pPr>
            <a:lvl3pPr marL="914446" indent="0" algn="ctr" defTabSz="914446" rtl="0" eaLnBrk="1" latinLnBrk="0" hangingPunct="1">
              <a:lnSpc>
                <a:spcPct val="100000"/>
              </a:lnSpc>
              <a:spcBef>
                <a:spcPts val="500"/>
              </a:spcBef>
              <a:buFont typeface="Wingdings" panose="05000000000000000000" pitchFamily="2" charset="2"/>
              <a:buNone/>
              <a:defRPr sz="1800" kern="1200">
                <a:solidFill>
                  <a:schemeClr val="tx1"/>
                </a:solidFill>
                <a:latin typeface="+mn-lt"/>
                <a:ea typeface="+mn-ea"/>
                <a:cs typeface="+mn-cs"/>
              </a:defRPr>
            </a:lvl3pPr>
            <a:lvl4pPr marL="1371669" indent="0" algn="ctr" defTabSz="914446" rtl="0" eaLnBrk="1" latinLnBrk="0" hangingPunct="1">
              <a:lnSpc>
                <a:spcPct val="100000"/>
              </a:lnSpc>
              <a:spcBef>
                <a:spcPts val="500"/>
              </a:spcBef>
              <a:buFont typeface="Wingdings" panose="05000000000000000000" pitchFamily="2" charset="2"/>
              <a:buNone/>
              <a:defRPr sz="1600" kern="1200">
                <a:solidFill>
                  <a:schemeClr val="tx1"/>
                </a:solidFill>
                <a:latin typeface="+mn-lt"/>
                <a:ea typeface="+mn-ea"/>
                <a:cs typeface="+mn-cs"/>
              </a:defRPr>
            </a:lvl4pPr>
            <a:lvl5pPr marL="1828891" indent="0" algn="ctr" defTabSz="914446" rtl="0" eaLnBrk="1" latinLnBrk="0" hangingPunct="1">
              <a:lnSpc>
                <a:spcPct val="100000"/>
              </a:lnSpc>
              <a:spcBef>
                <a:spcPts val="500"/>
              </a:spcBef>
              <a:buFont typeface="Wingdings" panose="05000000000000000000" pitchFamily="2" charset="2"/>
              <a:buNone/>
              <a:defRPr sz="1600" kern="1200">
                <a:solidFill>
                  <a:schemeClr val="tx1"/>
                </a:solidFill>
                <a:latin typeface="+mn-lt"/>
                <a:ea typeface="+mn-ea"/>
                <a:cs typeface="+mn-cs"/>
              </a:defRPr>
            </a:lvl5pPr>
            <a:lvl6pPr marL="2286114" indent="0" algn="ctr" defTabSz="91444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337" indent="0" algn="ctr" defTabSz="91444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560" indent="0" algn="ctr" defTabSz="91444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783" indent="0" algn="ctr" defTabSz="91444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DE" sz="1400" dirty="0"/>
              <a:t>O. </a:t>
            </a:r>
            <a:r>
              <a:rPr lang="de-DE" sz="1400" dirty="0" err="1"/>
              <a:t>Hebnes</a:t>
            </a:r>
            <a:r>
              <a:rPr lang="de-DE" sz="1400" dirty="0"/>
              <a:t>, Ø. S. Sc</a:t>
            </a:r>
            <a:r>
              <a:rPr lang="nb-NO" sz="1400" dirty="0"/>
              <a:t>høyen, S. G. Winther-Larsen, L. Vines and M. Hjorth-Jensen</a:t>
            </a:r>
            <a:endParaRPr lang="de-DE" sz="1400" dirty="0"/>
          </a:p>
          <a:p>
            <a:r>
              <a:rPr lang="nb-NO" sz="1400" dirty="0"/>
              <a:t> </a:t>
            </a:r>
            <a:endParaRPr lang="de-CH" sz="1400" dirty="0"/>
          </a:p>
        </p:txBody>
      </p:sp>
    </p:spTree>
    <p:extLst>
      <p:ext uri="{BB962C8B-B14F-4D97-AF65-F5344CB8AC3E}">
        <p14:creationId xmlns:p14="http://schemas.microsoft.com/office/powerpoint/2010/main" val="34347785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76FD5D5-C6FB-C380-6F29-A209CC2CEBCA}"/>
              </a:ext>
            </a:extLst>
          </p:cNvPr>
          <p:cNvSpPr>
            <a:spLocks noGrp="1"/>
          </p:cNvSpPr>
          <p:nvPr>
            <p:ph type="ftr" sz="quarter" idx="29"/>
          </p:nvPr>
        </p:nvSpPr>
        <p:spPr/>
        <p:txBody>
          <a:bodyPr/>
          <a:lstStyle/>
          <a:p>
            <a:r>
              <a:rPr lang="en-GB"/>
              <a:t>m.e.bathen@fys.uio.no</a:t>
            </a:r>
            <a:endParaRPr lang="en-GB" dirty="0"/>
          </a:p>
        </p:txBody>
      </p:sp>
      <p:sp>
        <p:nvSpPr>
          <p:cNvPr id="3" name="Title 2">
            <a:extLst>
              <a:ext uri="{FF2B5EF4-FFF2-40B4-BE49-F238E27FC236}">
                <a16:creationId xmlns:a16="http://schemas.microsoft.com/office/drawing/2014/main" id="{EAFB97A7-02EB-0627-092F-4DBADFB8405C}"/>
              </a:ext>
            </a:extLst>
          </p:cNvPr>
          <p:cNvSpPr>
            <a:spLocks noGrp="1"/>
          </p:cNvSpPr>
          <p:nvPr>
            <p:ph type="title"/>
          </p:nvPr>
        </p:nvSpPr>
        <p:spPr/>
        <p:txBody>
          <a:bodyPr/>
          <a:lstStyle/>
          <a:p>
            <a:r>
              <a:rPr lang="nb-NO" dirty="0"/>
              <a:t>Agenda</a:t>
            </a:r>
            <a:endParaRPr lang="de-CH" dirty="0"/>
          </a:p>
        </p:txBody>
      </p:sp>
      <p:graphicFrame>
        <p:nvGraphicFramePr>
          <p:cNvPr id="5" name="Content Placeholder 4">
            <a:extLst>
              <a:ext uri="{FF2B5EF4-FFF2-40B4-BE49-F238E27FC236}">
                <a16:creationId xmlns:a16="http://schemas.microsoft.com/office/drawing/2014/main" id="{C8D6E063-545B-993E-E6D1-71CED8A67EBD}"/>
              </a:ext>
            </a:extLst>
          </p:cNvPr>
          <p:cNvGraphicFramePr>
            <a:graphicFrameLocks noGrp="1"/>
          </p:cNvGraphicFramePr>
          <p:nvPr>
            <p:ph sz="quarter" idx="28"/>
            <p:extLst>
              <p:ext uri="{D42A27DB-BD31-4B8C-83A1-F6EECF244321}">
                <p14:modId xmlns:p14="http://schemas.microsoft.com/office/powerpoint/2010/main" val="1162330010"/>
              </p:ext>
            </p:extLst>
          </p:nvPr>
        </p:nvGraphicFramePr>
        <p:xfrm>
          <a:off x="360363" y="1082675"/>
          <a:ext cx="11471275" cy="48180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95131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7530952-0CAD-50EE-4A8D-FFA3C5983FF6}"/>
              </a:ext>
            </a:extLst>
          </p:cNvPr>
          <p:cNvSpPr>
            <a:spLocks noGrp="1"/>
          </p:cNvSpPr>
          <p:nvPr>
            <p:ph type="ftr" sz="quarter" idx="29"/>
          </p:nvPr>
        </p:nvSpPr>
        <p:spPr/>
        <p:txBody>
          <a:bodyPr/>
          <a:lstStyle/>
          <a:p>
            <a:r>
              <a:rPr lang="en-GB"/>
              <a:t>m.e.bathen@fys.uio.no</a:t>
            </a:r>
            <a:endParaRPr lang="en-GB" dirty="0"/>
          </a:p>
        </p:txBody>
      </p:sp>
      <p:sp>
        <p:nvSpPr>
          <p:cNvPr id="3" name="Title 2">
            <a:extLst>
              <a:ext uri="{FF2B5EF4-FFF2-40B4-BE49-F238E27FC236}">
                <a16:creationId xmlns:a16="http://schemas.microsoft.com/office/drawing/2014/main" id="{CF01FAA1-E002-00DF-AD08-39CE4AC3DF74}"/>
              </a:ext>
            </a:extLst>
          </p:cNvPr>
          <p:cNvSpPr>
            <a:spLocks noGrp="1"/>
          </p:cNvSpPr>
          <p:nvPr>
            <p:ph type="title"/>
          </p:nvPr>
        </p:nvSpPr>
        <p:spPr/>
        <p:txBody>
          <a:bodyPr/>
          <a:lstStyle/>
          <a:p>
            <a:r>
              <a:rPr lang="nb-NO" dirty="0"/>
              <a:t>Input data is key </a:t>
            </a:r>
            <a:endParaRPr lang="de-CH" dirty="0"/>
          </a:p>
        </p:txBody>
      </p:sp>
      <p:sp>
        <p:nvSpPr>
          <p:cNvPr id="4" name="Content Placeholder 3">
            <a:extLst>
              <a:ext uri="{FF2B5EF4-FFF2-40B4-BE49-F238E27FC236}">
                <a16:creationId xmlns:a16="http://schemas.microsoft.com/office/drawing/2014/main" id="{7AEFB014-55E8-D756-0B9C-6A408E5E46C7}"/>
              </a:ext>
            </a:extLst>
          </p:cNvPr>
          <p:cNvSpPr>
            <a:spLocks noGrp="1"/>
          </p:cNvSpPr>
          <p:nvPr>
            <p:ph sz="quarter" idx="28"/>
          </p:nvPr>
        </p:nvSpPr>
        <p:spPr>
          <a:xfrm>
            <a:off x="360044" y="1082726"/>
            <a:ext cx="5974655" cy="4817312"/>
          </a:xfrm>
        </p:spPr>
        <p:txBody>
          <a:bodyPr/>
          <a:lstStyle/>
          <a:p>
            <a:pPr marL="342900" indent="-342900">
              <a:buFont typeface="Arial" panose="020B0604020202020204" pitchFamily="34" charset="0"/>
              <a:buChar char="•"/>
            </a:pPr>
            <a:r>
              <a:rPr lang="nb-NO" dirty="0"/>
              <a:t>Materials project </a:t>
            </a:r>
          </a:p>
          <a:p>
            <a:pPr marL="903296" lvl="1" indent="-342900">
              <a:buFont typeface="Courier New" panose="02070309020205020404" pitchFamily="49" charset="0"/>
              <a:buChar char="o"/>
            </a:pPr>
            <a:r>
              <a:rPr lang="nb-NO" dirty="0"/>
              <a:t>Database for theoretical data </a:t>
            </a:r>
          </a:p>
          <a:p>
            <a:pPr marL="903296" lvl="1" indent="-342900">
              <a:buFont typeface="Courier New" panose="02070309020205020404" pitchFamily="49" charset="0"/>
              <a:buChar char="o"/>
            </a:pPr>
            <a:r>
              <a:rPr lang="nb-NO" dirty="0"/>
              <a:t>Density functional theory calculations </a:t>
            </a:r>
          </a:p>
          <a:p>
            <a:pPr marL="903296" lvl="1" indent="-342900">
              <a:buFont typeface="Arial" panose="020B0604020202020204" pitchFamily="34" charset="0"/>
              <a:buChar char="•"/>
            </a:pPr>
            <a:endParaRPr lang="nb-NO" dirty="0"/>
          </a:p>
          <a:p>
            <a:pPr marL="903296" lvl="1" indent="-342900">
              <a:buFont typeface="Arial" panose="020B0604020202020204" pitchFamily="34" charset="0"/>
              <a:buChar char="•"/>
            </a:pPr>
            <a:endParaRPr lang="nb-NO" dirty="0"/>
          </a:p>
          <a:p>
            <a:pPr marL="342900" indent="-342900">
              <a:buFont typeface="Arial" panose="020B0604020202020204" pitchFamily="34" charset="0"/>
              <a:buChar char="•"/>
            </a:pPr>
            <a:r>
              <a:rPr lang="nb-NO" dirty="0"/>
              <a:t>Input data to ML algorithms </a:t>
            </a:r>
          </a:p>
          <a:p>
            <a:pPr marL="903296" lvl="1" indent="-342900">
              <a:buFont typeface="Courier New" panose="02070309020205020404" pitchFamily="49" charset="0"/>
              <a:buChar char="o"/>
            </a:pPr>
            <a:r>
              <a:rPr lang="nb-NO" dirty="0"/>
              <a:t>Calculated properties of semiconductors </a:t>
            </a:r>
          </a:p>
          <a:p>
            <a:pPr marL="903296" lvl="1" indent="-342900">
              <a:buFont typeface="Courier New" panose="02070309020205020404" pitchFamily="49" charset="0"/>
              <a:buChar char="o"/>
            </a:pPr>
            <a:r>
              <a:rPr lang="nb-NO" dirty="0"/>
              <a:t>Unit cells (not defects) </a:t>
            </a:r>
          </a:p>
          <a:p>
            <a:pPr marL="903296" lvl="1" indent="-342900">
              <a:buFont typeface="Courier New" panose="02070309020205020404" pitchFamily="49" charset="0"/>
              <a:buChar char="o"/>
            </a:pPr>
            <a:r>
              <a:rPr lang="nb-NO" dirty="0"/>
              <a:t>PBE calculations (band gap)</a:t>
            </a:r>
          </a:p>
          <a:p>
            <a:pPr marL="342900" indent="-342900">
              <a:buFont typeface="Courier New" panose="02070309020205020404" pitchFamily="49" charset="0"/>
              <a:buChar char="o"/>
            </a:pPr>
            <a:endParaRPr lang="nb-NO" dirty="0"/>
          </a:p>
          <a:p>
            <a:pPr marL="342900" indent="-342900">
              <a:buFont typeface="Arial" panose="020B0604020202020204" pitchFamily="34" charset="0"/>
              <a:buChar char="•"/>
            </a:pPr>
            <a:r>
              <a:rPr lang="nb-NO" dirty="0"/>
              <a:t>Understanding pros and cons of input data is key!</a:t>
            </a:r>
            <a:endParaRPr lang="de-CH" dirty="0"/>
          </a:p>
        </p:txBody>
      </p:sp>
      <p:pic>
        <p:nvPicPr>
          <p:cNvPr id="2050" name="Picture 2" descr="Terms of use of materials project logo in figure of review article - Materials  Project - Materials Science Community Discourse">
            <a:extLst>
              <a:ext uri="{FF2B5EF4-FFF2-40B4-BE49-F238E27FC236}">
                <a16:creationId xmlns:a16="http://schemas.microsoft.com/office/drawing/2014/main" id="{10F36AC7-2E95-F41C-FC16-5DE735F84B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0627" y="360045"/>
            <a:ext cx="4891327" cy="295284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FA95606-AF74-F4A5-56B5-0AC815673B7D}"/>
              </a:ext>
            </a:extLst>
          </p:cNvPr>
          <p:cNvPicPr>
            <a:picLocks noChangeAspect="1"/>
          </p:cNvPicPr>
          <p:nvPr/>
        </p:nvPicPr>
        <p:blipFill rotWithShape="1">
          <a:blip r:embed="rId3">
            <a:extLst>
              <a:ext uri="{28A0092B-C50C-407E-A947-70E740481C1C}">
                <a14:useLocalDpi xmlns:a14="http://schemas.microsoft.com/office/drawing/2010/main" val="0"/>
              </a:ext>
            </a:extLst>
          </a:blip>
          <a:srcRect l="22477" t="9063" r="47473" b="3965"/>
          <a:stretch/>
        </p:blipFill>
        <p:spPr>
          <a:xfrm>
            <a:off x="7535369" y="3783882"/>
            <a:ext cx="3701842" cy="2714073"/>
          </a:xfrm>
          <a:prstGeom prst="rect">
            <a:avLst/>
          </a:prstGeom>
        </p:spPr>
      </p:pic>
    </p:spTree>
    <p:extLst>
      <p:ext uri="{BB962C8B-B14F-4D97-AF65-F5344CB8AC3E}">
        <p14:creationId xmlns:p14="http://schemas.microsoft.com/office/powerpoint/2010/main" val="1707244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5800C50-1055-419B-93E0-F80C30B6E8D8}"/>
              </a:ext>
            </a:extLst>
          </p:cNvPr>
          <p:cNvSpPr>
            <a:spLocks noGrp="1"/>
          </p:cNvSpPr>
          <p:nvPr>
            <p:ph type="sldNum" sz="quarter" idx="30"/>
          </p:nvPr>
        </p:nvSpPr>
        <p:spPr/>
        <p:txBody>
          <a:bodyPr/>
          <a:lstStyle/>
          <a:p>
            <a:fld id="{5ACA52AF-F19D-405C-AD5F-7D94B96A5CC3}" type="slidenum">
              <a:rPr lang="de-CH" noProof="0" smtClean="0"/>
              <a:t>12</a:t>
            </a:fld>
            <a:endParaRPr lang="de-CH" noProof="0"/>
          </a:p>
        </p:txBody>
      </p:sp>
      <p:sp>
        <p:nvSpPr>
          <p:cNvPr id="2" name="Title 1">
            <a:extLst>
              <a:ext uri="{FF2B5EF4-FFF2-40B4-BE49-F238E27FC236}">
                <a16:creationId xmlns:a16="http://schemas.microsoft.com/office/drawing/2014/main" id="{4E3AEFB0-DF65-470A-9DFB-921D62F7EC1E}"/>
              </a:ext>
            </a:extLst>
          </p:cNvPr>
          <p:cNvSpPr>
            <a:spLocks noGrp="1"/>
          </p:cNvSpPr>
          <p:nvPr>
            <p:ph type="title"/>
          </p:nvPr>
        </p:nvSpPr>
        <p:spPr/>
        <p:txBody>
          <a:bodyPr/>
          <a:lstStyle/>
          <a:p>
            <a:r>
              <a:rPr lang="en-US" dirty="0"/>
              <a:t>Information Flow</a:t>
            </a:r>
            <a:endParaRPr lang="de-CH" dirty="0"/>
          </a:p>
        </p:txBody>
      </p:sp>
      <p:graphicFrame>
        <p:nvGraphicFramePr>
          <p:cNvPr id="6" name="Content Placeholder 5">
            <a:extLst>
              <a:ext uri="{FF2B5EF4-FFF2-40B4-BE49-F238E27FC236}">
                <a16:creationId xmlns:a16="http://schemas.microsoft.com/office/drawing/2014/main" id="{27D3369E-4F00-42B3-9D86-9E8551B57951}"/>
              </a:ext>
            </a:extLst>
          </p:cNvPr>
          <p:cNvGraphicFramePr>
            <a:graphicFrameLocks noGrp="1"/>
          </p:cNvGraphicFramePr>
          <p:nvPr>
            <p:ph sz="quarter" idx="28"/>
            <p:extLst>
              <p:ext uri="{D42A27DB-BD31-4B8C-83A1-F6EECF244321}">
                <p14:modId xmlns:p14="http://schemas.microsoft.com/office/powerpoint/2010/main" val="2258258130"/>
              </p:ext>
            </p:extLst>
          </p:nvPr>
        </p:nvGraphicFramePr>
        <p:xfrm>
          <a:off x="360044" y="536315"/>
          <a:ext cx="11471275" cy="48180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a:extLst>
              <a:ext uri="{FF2B5EF4-FFF2-40B4-BE49-F238E27FC236}">
                <a16:creationId xmlns:a16="http://schemas.microsoft.com/office/drawing/2014/main" id="{67FF374F-0361-4C2A-B5B7-C449409E7139}"/>
              </a:ext>
            </a:extLst>
          </p:cNvPr>
          <p:cNvSpPr>
            <a:spLocks noGrp="1"/>
          </p:cNvSpPr>
          <p:nvPr>
            <p:ph type="dt" sz="half" idx="4294967295"/>
          </p:nvPr>
        </p:nvSpPr>
        <p:spPr>
          <a:xfrm>
            <a:off x="9448800" y="6264275"/>
            <a:ext cx="2743200" cy="365125"/>
          </a:xfrm>
        </p:spPr>
        <p:txBody>
          <a:bodyPr/>
          <a:lstStyle/>
          <a:p>
            <a:fld id="{94B1693D-A4D8-49E3-BD69-8225FD890A89}" type="datetime1">
              <a:rPr lang="de-CH" noProof="0" smtClean="0"/>
              <a:t>02.01.2024</a:t>
            </a:fld>
            <a:endParaRPr lang="de-CH" noProof="0"/>
          </a:p>
        </p:txBody>
      </p:sp>
      <p:sp>
        <p:nvSpPr>
          <p:cNvPr id="7" name="TextBox 6">
            <a:extLst>
              <a:ext uri="{FF2B5EF4-FFF2-40B4-BE49-F238E27FC236}">
                <a16:creationId xmlns:a16="http://schemas.microsoft.com/office/drawing/2014/main" id="{42D43540-4168-46AD-915C-2CB9AC7BE1B0}"/>
              </a:ext>
            </a:extLst>
          </p:cNvPr>
          <p:cNvSpPr txBox="1"/>
          <p:nvPr/>
        </p:nvSpPr>
        <p:spPr>
          <a:xfrm>
            <a:off x="513646" y="1416835"/>
            <a:ext cx="2978701" cy="830997"/>
          </a:xfrm>
          <a:prstGeom prst="rect">
            <a:avLst/>
          </a:prstGeom>
          <a:noFill/>
        </p:spPr>
        <p:txBody>
          <a:bodyPr wrap="square" rtlCol="0">
            <a:spAutoFit/>
          </a:bodyPr>
          <a:lstStyle/>
          <a:p>
            <a:r>
              <a:rPr lang="en-US" sz="1600" dirty="0"/>
              <a:t>Goal: Use machine learning to recognize and predict new material hosts for QT</a:t>
            </a:r>
            <a:endParaRPr lang="de-CH" sz="1600" dirty="0"/>
          </a:p>
        </p:txBody>
      </p:sp>
      <p:sp>
        <p:nvSpPr>
          <p:cNvPr id="8" name="TextBox 7">
            <a:extLst>
              <a:ext uri="{FF2B5EF4-FFF2-40B4-BE49-F238E27FC236}">
                <a16:creationId xmlns:a16="http://schemas.microsoft.com/office/drawing/2014/main" id="{F8DB530E-6DDA-4AD4-8D06-D3FA70FC72A8}"/>
              </a:ext>
            </a:extLst>
          </p:cNvPr>
          <p:cNvSpPr txBox="1"/>
          <p:nvPr/>
        </p:nvSpPr>
        <p:spPr>
          <a:xfrm>
            <a:off x="513646" y="4423958"/>
            <a:ext cx="2549044" cy="1569660"/>
          </a:xfrm>
          <a:prstGeom prst="rect">
            <a:avLst/>
          </a:prstGeom>
          <a:noFill/>
        </p:spPr>
        <p:txBody>
          <a:bodyPr wrap="square">
            <a:spAutoFit/>
          </a:bodyPr>
          <a:lstStyle/>
          <a:p>
            <a:pPr algn="l"/>
            <a:r>
              <a:rPr lang="en-US" sz="1600" dirty="0"/>
              <a:t>Four supervised ML methods are employed:</a:t>
            </a:r>
          </a:p>
          <a:p>
            <a:pPr marL="400050" lvl="1" indent="-171450">
              <a:buFont typeface="Symbol" panose="05050102010706020507" pitchFamily="18" charset="2"/>
              <a:buChar char="-"/>
            </a:pPr>
            <a:r>
              <a:rPr lang="en-US" sz="1600" dirty="0"/>
              <a:t>Logistic regression </a:t>
            </a:r>
          </a:p>
          <a:p>
            <a:pPr marL="400050" lvl="1" indent="-171450">
              <a:buFont typeface="Symbol" panose="05050102010706020507" pitchFamily="18" charset="2"/>
              <a:buChar char="-"/>
            </a:pPr>
            <a:r>
              <a:rPr lang="en-US" sz="1600" dirty="0"/>
              <a:t>Decision trees </a:t>
            </a:r>
          </a:p>
          <a:p>
            <a:pPr marL="400050" lvl="1" indent="-171450">
              <a:buFont typeface="Symbol" panose="05050102010706020507" pitchFamily="18" charset="2"/>
              <a:buChar char="-"/>
            </a:pPr>
            <a:r>
              <a:rPr lang="en-US" sz="1600" dirty="0"/>
              <a:t>Random forests </a:t>
            </a:r>
          </a:p>
          <a:p>
            <a:pPr marL="400050" lvl="1" indent="-171450">
              <a:buFont typeface="Symbol" panose="05050102010706020507" pitchFamily="18" charset="2"/>
              <a:buChar char="-"/>
            </a:pPr>
            <a:r>
              <a:rPr lang="en-US" sz="1600" dirty="0"/>
              <a:t>Gradient boosting</a:t>
            </a:r>
          </a:p>
        </p:txBody>
      </p:sp>
    </p:spTree>
    <p:extLst>
      <p:ext uri="{BB962C8B-B14F-4D97-AF65-F5344CB8AC3E}">
        <p14:creationId xmlns:p14="http://schemas.microsoft.com/office/powerpoint/2010/main" val="1844022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9CA4F9A-E068-CA4E-594B-257FD4936642}"/>
              </a:ext>
            </a:extLst>
          </p:cNvPr>
          <p:cNvSpPr>
            <a:spLocks noGrp="1"/>
          </p:cNvSpPr>
          <p:nvPr>
            <p:ph type="ftr" sz="quarter" idx="29"/>
          </p:nvPr>
        </p:nvSpPr>
        <p:spPr/>
        <p:txBody>
          <a:bodyPr/>
          <a:lstStyle/>
          <a:p>
            <a:r>
              <a:rPr lang="en-GB"/>
              <a:t>m.e.bathen@fys.uio.no</a:t>
            </a:r>
            <a:endParaRPr lang="en-GB" dirty="0"/>
          </a:p>
        </p:txBody>
      </p:sp>
      <p:sp>
        <p:nvSpPr>
          <p:cNvPr id="3" name="Title 2">
            <a:extLst>
              <a:ext uri="{FF2B5EF4-FFF2-40B4-BE49-F238E27FC236}">
                <a16:creationId xmlns:a16="http://schemas.microsoft.com/office/drawing/2014/main" id="{77F49AD8-EF7F-E7F1-F29A-BB4F003667EF}"/>
              </a:ext>
            </a:extLst>
          </p:cNvPr>
          <p:cNvSpPr>
            <a:spLocks noGrp="1"/>
          </p:cNvSpPr>
          <p:nvPr>
            <p:ph type="title"/>
          </p:nvPr>
        </p:nvSpPr>
        <p:spPr/>
        <p:txBody>
          <a:bodyPr/>
          <a:lstStyle/>
          <a:p>
            <a:r>
              <a:rPr lang="nb-NO" dirty="0"/>
              <a:t>Approaches to data labeling </a:t>
            </a:r>
            <a:endParaRPr lang="de-CH" dirty="0"/>
          </a:p>
        </p:txBody>
      </p:sp>
      <p:sp>
        <p:nvSpPr>
          <p:cNvPr id="6" name="Arrow: Right 5">
            <a:extLst>
              <a:ext uri="{FF2B5EF4-FFF2-40B4-BE49-F238E27FC236}">
                <a16:creationId xmlns:a16="http://schemas.microsoft.com/office/drawing/2014/main" id="{23F951E7-CA87-CA31-3A18-DD13EF19E7A9}"/>
              </a:ext>
            </a:extLst>
          </p:cNvPr>
          <p:cNvSpPr/>
          <p:nvPr/>
        </p:nvSpPr>
        <p:spPr>
          <a:xfrm>
            <a:off x="6905657" y="902703"/>
            <a:ext cx="4329629" cy="1816162"/>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2400" dirty="0"/>
              <a:t>Empirical approach</a:t>
            </a:r>
            <a:endParaRPr lang="de-CH" sz="2400" dirty="0"/>
          </a:p>
        </p:txBody>
      </p:sp>
      <p:sp>
        <p:nvSpPr>
          <p:cNvPr id="8" name="Arrow: Left 7">
            <a:extLst>
              <a:ext uri="{FF2B5EF4-FFF2-40B4-BE49-F238E27FC236}">
                <a16:creationId xmlns:a16="http://schemas.microsoft.com/office/drawing/2014/main" id="{278B9731-6344-5F15-0964-F7BF66FCB446}"/>
              </a:ext>
            </a:extLst>
          </p:cNvPr>
          <p:cNvSpPr/>
          <p:nvPr/>
        </p:nvSpPr>
        <p:spPr>
          <a:xfrm>
            <a:off x="956710" y="902703"/>
            <a:ext cx="4329629" cy="1816162"/>
          </a:xfrm>
          <a:prstGeom prst="leftArrow">
            <a:avLst/>
          </a:prstGeom>
          <a:solidFill>
            <a:schemeClr val="accent4">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2400" dirty="0"/>
              <a:t>Criteria-based approach</a:t>
            </a:r>
            <a:endParaRPr lang="de-CH" sz="2400" dirty="0"/>
          </a:p>
        </p:txBody>
      </p:sp>
      <p:sp>
        <p:nvSpPr>
          <p:cNvPr id="9" name="Rectangle: Rounded Corners 8">
            <a:extLst>
              <a:ext uri="{FF2B5EF4-FFF2-40B4-BE49-F238E27FC236}">
                <a16:creationId xmlns:a16="http://schemas.microsoft.com/office/drawing/2014/main" id="{C02C8BCB-D424-6B29-8C0A-06D0B0A67F68}"/>
              </a:ext>
            </a:extLst>
          </p:cNvPr>
          <p:cNvSpPr/>
          <p:nvPr/>
        </p:nvSpPr>
        <p:spPr>
          <a:xfrm>
            <a:off x="360047" y="2898888"/>
            <a:ext cx="5522963" cy="2995828"/>
          </a:xfrm>
          <a:prstGeom prst="roundRect">
            <a:avLst/>
          </a:prstGeom>
          <a:solidFill>
            <a:schemeClr val="accent4">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b-NO" sz="1600" dirty="0">
                <a:solidFill>
                  <a:schemeClr val="tx1"/>
                </a:solidFill>
              </a:rPr>
              <a:t>Criteria according to </a:t>
            </a:r>
            <a:r>
              <a:rPr lang="en-US" sz="1600" dirty="0">
                <a:solidFill>
                  <a:schemeClr val="tx1"/>
                </a:solidFill>
              </a:rPr>
              <a:t>[1,2] for </a:t>
            </a:r>
            <a:r>
              <a:rPr lang="en-US" sz="1600" b="1" dirty="0">
                <a:solidFill>
                  <a:schemeClr val="tx1"/>
                </a:solidFill>
              </a:rPr>
              <a:t>suitable</a:t>
            </a:r>
            <a:r>
              <a:rPr lang="en-US" sz="1600" dirty="0">
                <a:solidFill>
                  <a:schemeClr val="tx1"/>
                </a:solidFill>
              </a:rPr>
              <a:t> qubit defect hosts </a:t>
            </a:r>
          </a:p>
          <a:p>
            <a:pPr marL="285750" indent="-285750">
              <a:buFont typeface="Arial" panose="020B0604020202020204" pitchFamily="34" charset="0"/>
              <a:buChar char="•"/>
            </a:pPr>
            <a:r>
              <a:rPr lang="de-CH" sz="1600" dirty="0">
                <a:solidFill>
                  <a:schemeClr val="tx1"/>
                </a:solidFill>
              </a:rPr>
              <a:t>&gt;50 % </a:t>
            </a:r>
            <a:r>
              <a:rPr lang="de-CH" sz="1600" dirty="0" err="1">
                <a:solidFill>
                  <a:schemeClr val="tx1"/>
                </a:solidFill>
              </a:rPr>
              <a:t>spinless</a:t>
            </a:r>
            <a:r>
              <a:rPr lang="de-CH" sz="1600" dirty="0">
                <a:solidFill>
                  <a:schemeClr val="tx1"/>
                </a:solidFill>
              </a:rPr>
              <a:t> isotopes </a:t>
            </a:r>
          </a:p>
          <a:p>
            <a:pPr marL="285750" indent="-285750">
              <a:buFont typeface="Arial" panose="020B0604020202020204" pitchFamily="34" charset="0"/>
              <a:buChar char="•"/>
            </a:pPr>
            <a:r>
              <a:rPr lang="de-CH" sz="1600" dirty="0">
                <a:solidFill>
                  <a:schemeClr val="tx1"/>
                </a:solidFill>
              </a:rPr>
              <a:t>Non-polar </a:t>
            </a:r>
            <a:r>
              <a:rPr lang="de-CH" sz="1600" dirty="0" err="1">
                <a:solidFill>
                  <a:schemeClr val="tx1"/>
                </a:solidFill>
              </a:rPr>
              <a:t>space</a:t>
            </a:r>
            <a:r>
              <a:rPr lang="de-CH" sz="1600" dirty="0">
                <a:solidFill>
                  <a:schemeClr val="tx1"/>
                </a:solidFill>
              </a:rPr>
              <a:t> </a:t>
            </a:r>
            <a:r>
              <a:rPr lang="de-CH" sz="1600" dirty="0" err="1">
                <a:solidFill>
                  <a:schemeClr val="tx1"/>
                </a:solidFill>
              </a:rPr>
              <a:t>group</a:t>
            </a:r>
            <a:r>
              <a:rPr lang="de-CH" sz="1600" dirty="0">
                <a:solidFill>
                  <a:schemeClr val="tx1"/>
                </a:solidFill>
              </a:rPr>
              <a:t> </a:t>
            </a:r>
          </a:p>
          <a:p>
            <a:pPr marL="285750" indent="-285750">
              <a:buFont typeface="Arial" panose="020B0604020202020204" pitchFamily="34" charset="0"/>
              <a:buChar char="•"/>
            </a:pPr>
            <a:r>
              <a:rPr lang="de-CH" sz="1600" dirty="0">
                <a:solidFill>
                  <a:schemeClr val="tx1"/>
                </a:solidFill>
              </a:rPr>
              <a:t>Non-</a:t>
            </a:r>
            <a:r>
              <a:rPr lang="de-CH" sz="1600" dirty="0" err="1">
                <a:solidFill>
                  <a:schemeClr val="tx1"/>
                </a:solidFill>
              </a:rPr>
              <a:t>magnetic</a:t>
            </a:r>
            <a:r>
              <a:rPr lang="de-CH" sz="1600" dirty="0">
                <a:solidFill>
                  <a:schemeClr val="tx1"/>
                </a:solidFill>
              </a:rPr>
              <a:t> </a:t>
            </a:r>
          </a:p>
          <a:p>
            <a:pPr marL="285750" indent="-285750">
              <a:buFont typeface="Arial" panose="020B0604020202020204" pitchFamily="34" charset="0"/>
              <a:buChar char="•"/>
            </a:pPr>
            <a:r>
              <a:rPr lang="de-CH" sz="1600" dirty="0">
                <a:solidFill>
                  <a:schemeClr val="tx1"/>
                </a:solidFill>
              </a:rPr>
              <a:t>Band </a:t>
            </a:r>
            <a:r>
              <a:rPr lang="de-CH" sz="1600" dirty="0" err="1">
                <a:solidFill>
                  <a:schemeClr val="tx1"/>
                </a:solidFill>
              </a:rPr>
              <a:t>gap</a:t>
            </a:r>
            <a:r>
              <a:rPr lang="de-CH" sz="1600" dirty="0">
                <a:solidFill>
                  <a:schemeClr val="tx1"/>
                </a:solidFill>
              </a:rPr>
              <a:t> &gt; 0.5 eV in MP (PBE) </a:t>
            </a:r>
          </a:p>
          <a:p>
            <a:pPr marL="285750" indent="-285750">
              <a:buFont typeface="Arial" panose="020B0604020202020204" pitchFamily="34" charset="0"/>
              <a:buChar char="•"/>
            </a:pPr>
            <a:r>
              <a:rPr lang="de-CH" sz="1600" dirty="0" err="1">
                <a:solidFill>
                  <a:schemeClr val="tx1"/>
                </a:solidFill>
              </a:rPr>
              <a:t>Calculated</a:t>
            </a:r>
            <a:r>
              <a:rPr lang="de-CH" sz="1600" dirty="0">
                <a:solidFill>
                  <a:schemeClr val="tx1"/>
                </a:solidFill>
              </a:rPr>
              <a:t> </a:t>
            </a:r>
            <a:r>
              <a:rPr lang="de-CH" sz="1600" dirty="0" err="1">
                <a:solidFill>
                  <a:schemeClr val="tx1"/>
                </a:solidFill>
              </a:rPr>
              <a:t>to</a:t>
            </a:r>
            <a:r>
              <a:rPr lang="de-CH" sz="1600" dirty="0">
                <a:solidFill>
                  <a:schemeClr val="tx1"/>
                </a:solidFill>
              </a:rPr>
              <a:t> </a:t>
            </a:r>
            <a:r>
              <a:rPr lang="de-CH" sz="1600" dirty="0" err="1">
                <a:solidFill>
                  <a:schemeClr val="tx1"/>
                </a:solidFill>
              </a:rPr>
              <a:t>be</a:t>
            </a:r>
            <a:r>
              <a:rPr lang="de-CH" sz="1600" dirty="0">
                <a:solidFill>
                  <a:schemeClr val="tx1"/>
                </a:solidFill>
              </a:rPr>
              <a:t> </a:t>
            </a:r>
            <a:r>
              <a:rPr lang="de-CH" sz="1600" dirty="0" err="1">
                <a:solidFill>
                  <a:schemeClr val="tx1"/>
                </a:solidFill>
              </a:rPr>
              <a:t>stable</a:t>
            </a:r>
            <a:r>
              <a:rPr lang="de-CH" sz="1600" dirty="0">
                <a:solidFill>
                  <a:schemeClr val="tx1"/>
                </a:solidFill>
              </a:rPr>
              <a:t> in MP</a:t>
            </a:r>
          </a:p>
          <a:p>
            <a:r>
              <a:rPr lang="de-CH" sz="1600" dirty="0" err="1">
                <a:solidFill>
                  <a:schemeClr val="tx1"/>
                </a:solidFill>
              </a:rPr>
              <a:t>Pragmatically</a:t>
            </a:r>
            <a:r>
              <a:rPr lang="de-CH" sz="1600" dirty="0">
                <a:solidFill>
                  <a:schemeClr val="tx1"/>
                </a:solidFill>
              </a:rPr>
              <a:t> </a:t>
            </a:r>
            <a:r>
              <a:rPr lang="de-CH" sz="1600" dirty="0" err="1">
                <a:solidFill>
                  <a:schemeClr val="tx1"/>
                </a:solidFill>
              </a:rPr>
              <a:t>remove</a:t>
            </a:r>
            <a:r>
              <a:rPr lang="de-CH" sz="1600" dirty="0">
                <a:solidFill>
                  <a:schemeClr val="tx1"/>
                </a:solidFill>
              </a:rPr>
              <a:t> </a:t>
            </a:r>
            <a:r>
              <a:rPr lang="de-CH" sz="1600" dirty="0" err="1">
                <a:solidFill>
                  <a:schemeClr val="tx1"/>
                </a:solidFill>
              </a:rPr>
              <a:t>toxic</a:t>
            </a:r>
            <a:r>
              <a:rPr lang="de-CH" sz="1600" dirty="0">
                <a:solidFill>
                  <a:schemeClr val="tx1"/>
                </a:solidFill>
              </a:rPr>
              <a:t>, </a:t>
            </a:r>
            <a:r>
              <a:rPr lang="de-CH" sz="1600" dirty="0" err="1">
                <a:solidFill>
                  <a:schemeClr val="tx1"/>
                </a:solidFill>
              </a:rPr>
              <a:t>radioactive</a:t>
            </a:r>
            <a:r>
              <a:rPr lang="de-CH" sz="1600" dirty="0">
                <a:solidFill>
                  <a:schemeClr val="tx1"/>
                </a:solidFill>
              </a:rPr>
              <a:t>, </a:t>
            </a:r>
            <a:r>
              <a:rPr lang="de-CH" sz="1600" dirty="0" err="1">
                <a:solidFill>
                  <a:schemeClr val="tx1"/>
                </a:solidFill>
              </a:rPr>
              <a:t>etc</a:t>
            </a:r>
            <a:r>
              <a:rPr lang="de-CH" sz="1600" dirty="0">
                <a:solidFill>
                  <a:schemeClr val="tx1"/>
                </a:solidFill>
              </a:rPr>
              <a:t> </a:t>
            </a:r>
            <a:r>
              <a:rPr lang="de-CH" sz="1600" dirty="0" err="1">
                <a:solidFill>
                  <a:schemeClr val="tx1"/>
                </a:solidFill>
              </a:rPr>
              <a:t>materials</a:t>
            </a:r>
            <a:r>
              <a:rPr lang="de-CH" sz="1600" dirty="0">
                <a:solidFill>
                  <a:schemeClr val="tx1"/>
                </a:solidFill>
              </a:rPr>
              <a:t> </a:t>
            </a:r>
          </a:p>
          <a:p>
            <a:endParaRPr lang="de-CH" sz="1600" dirty="0">
              <a:solidFill>
                <a:schemeClr val="tx1"/>
              </a:solidFill>
            </a:endParaRPr>
          </a:p>
          <a:p>
            <a:r>
              <a:rPr lang="de-CH" sz="1600" b="1" dirty="0" err="1"/>
              <a:t>Unsuitable</a:t>
            </a:r>
            <a:r>
              <a:rPr lang="de-CH" sz="1600" dirty="0"/>
              <a:t> </a:t>
            </a:r>
            <a:r>
              <a:rPr lang="de-CH" sz="1600" dirty="0" err="1"/>
              <a:t>materials</a:t>
            </a:r>
            <a:r>
              <a:rPr lang="de-CH" sz="1600" dirty="0"/>
              <a:t> follow </a:t>
            </a:r>
            <a:r>
              <a:rPr lang="de-CH" sz="1600" dirty="0" err="1"/>
              <a:t>opposite</a:t>
            </a:r>
            <a:r>
              <a:rPr lang="de-CH" sz="1600" dirty="0"/>
              <a:t> </a:t>
            </a:r>
            <a:r>
              <a:rPr lang="de-CH" sz="1600" dirty="0" err="1"/>
              <a:t>criteria</a:t>
            </a:r>
            <a:endParaRPr lang="de-CH" sz="1600" b="1" dirty="0"/>
          </a:p>
          <a:p>
            <a:endParaRPr lang="de-CH" sz="1600" dirty="0">
              <a:solidFill>
                <a:schemeClr val="tx1"/>
              </a:solidFill>
            </a:endParaRPr>
          </a:p>
        </p:txBody>
      </p:sp>
      <p:sp>
        <p:nvSpPr>
          <p:cNvPr id="10" name="Rectangle: Rounded Corners 9">
            <a:extLst>
              <a:ext uri="{FF2B5EF4-FFF2-40B4-BE49-F238E27FC236}">
                <a16:creationId xmlns:a16="http://schemas.microsoft.com/office/drawing/2014/main" id="{41B7F3FA-5301-8660-13B2-9B2B3C1C65E5}"/>
              </a:ext>
            </a:extLst>
          </p:cNvPr>
          <p:cNvSpPr/>
          <p:nvPr/>
        </p:nvSpPr>
        <p:spPr>
          <a:xfrm>
            <a:off x="6308990" y="2898888"/>
            <a:ext cx="5522963" cy="3070655"/>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Label suitable materials based on empirical evidence</a:t>
            </a:r>
          </a:p>
          <a:p>
            <a:pPr marL="285750" indent="-285750">
              <a:buFont typeface="Arial" panose="020B0604020202020204" pitchFamily="34" charset="0"/>
              <a:buChar char="•"/>
            </a:pPr>
            <a:r>
              <a:rPr lang="en-US" sz="1600" b="1" dirty="0">
                <a:solidFill>
                  <a:schemeClr val="tx1"/>
                </a:solidFill>
              </a:rPr>
              <a:t>Experimental findings</a:t>
            </a:r>
          </a:p>
          <a:p>
            <a:pPr marL="514350" lvl="1" indent="-285750">
              <a:buFont typeface="Courier New" panose="02070309020205020404" pitchFamily="49" charset="0"/>
              <a:buChar char="o"/>
            </a:pPr>
            <a:r>
              <a:rPr lang="en-US" sz="1600" b="1" dirty="0">
                <a:latin typeface="+mj-lt"/>
              </a:rPr>
              <a:t>C, Si, </a:t>
            </a:r>
            <a:r>
              <a:rPr lang="en-US" sz="1600" b="1" dirty="0" err="1">
                <a:latin typeface="+mj-lt"/>
              </a:rPr>
              <a:t>SiC</a:t>
            </a:r>
            <a:r>
              <a:rPr lang="en-US" sz="1600" b="1" dirty="0">
                <a:latin typeface="+mj-lt"/>
              </a:rPr>
              <a:t>, </a:t>
            </a:r>
            <a:r>
              <a:rPr lang="en-US" sz="1600" b="1" dirty="0" err="1">
                <a:latin typeface="+mj-lt"/>
              </a:rPr>
              <a:t>hBN</a:t>
            </a:r>
            <a:r>
              <a:rPr lang="en-US" sz="1600" b="1" dirty="0">
                <a:latin typeface="+mj-lt"/>
              </a:rPr>
              <a:t>, GaAs, </a:t>
            </a:r>
            <a:r>
              <a:rPr lang="en-US" sz="1600" b="1" dirty="0" err="1">
                <a:latin typeface="+mj-lt"/>
              </a:rPr>
              <a:t>GaN</a:t>
            </a:r>
            <a:r>
              <a:rPr lang="en-US" sz="1600" b="1" dirty="0">
                <a:latin typeface="+mj-lt"/>
              </a:rPr>
              <a:t>, </a:t>
            </a:r>
            <a:r>
              <a:rPr lang="en-US" sz="1600" b="1" dirty="0" err="1">
                <a:latin typeface="+mj-lt"/>
              </a:rPr>
              <a:t>AlN</a:t>
            </a:r>
            <a:r>
              <a:rPr lang="en-US" sz="1600" b="1" dirty="0">
                <a:latin typeface="+mj-lt"/>
              </a:rPr>
              <a:t> </a:t>
            </a:r>
            <a:endParaRPr lang="en-US" sz="1600" b="1" dirty="0">
              <a:solidFill>
                <a:schemeClr val="tx1"/>
              </a:solidFill>
            </a:endParaRPr>
          </a:p>
          <a:p>
            <a:pPr marL="285750" indent="-285750">
              <a:buFont typeface="Arial" panose="020B0604020202020204" pitchFamily="34" charset="0"/>
              <a:buChar char="•"/>
            </a:pPr>
            <a:r>
              <a:rPr lang="en-US" sz="1600" b="1" dirty="0">
                <a:solidFill>
                  <a:schemeClr val="tx1"/>
                </a:solidFill>
              </a:rPr>
              <a:t>Theoretical predictions  </a:t>
            </a:r>
          </a:p>
          <a:p>
            <a:pPr marL="514350" lvl="1" indent="-285750">
              <a:buFont typeface="Courier New" panose="02070309020205020404" pitchFamily="49" charset="0"/>
              <a:buChar char="o"/>
            </a:pPr>
            <a:r>
              <a:rPr lang="en-US" sz="1600" b="1" i="0" u="none" strike="noStrike" baseline="0" dirty="0" err="1">
                <a:latin typeface="+mj-lt"/>
              </a:rPr>
              <a:t>ZnSe</a:t>
            </a:r>
            <a:r>
              <a:rPr lang="en-US" sz="1600" b="1" i="0" u="none" strike="noStrike" baseline="0" dirty="0">
                <a:latin typeface="+mj-lt"/>
              </a:rPr>
              <a:t>, </a:t>
            </a:r>
            <a:r>
              <a:rPr lang="en-US" sz="1600" b="1" i="0" u="none" strike="noStrike" baseline="0" dirty="0" err="1">
                <a:latin typeface="+mj-lt"/>
              </a:rPr>
              <a:t>AlP</a:t>
            </a:r>
            <a:r>
              <a:rPr lang="en-US" sz="1600" b="1" i="0" u="none" strike="noStrike" baseline="0" dirty="0">
                <a:latin typeface="+mj-lt"/>
              </a:rPr>
              <a:t>, </a:t>
            </a:r>
            <a:r>
              <a:rPr lang="en-US" sz="1600" b="1" i="0" u="none" strike="noStrike" baseline="0" dirty="0" err="1">
                <a:latin typeface="+mj-lt"/>
              </a:rPr>
              <a:t>GaP</a:t>
            </a:r>
            <a:r>
              <a:rPr lang="en-US" sz="1600" b="1" i="0" u="none" strike="noStrike" baseline="0" dirty="0">
                <a:latin typeface="+mj-lt"/>
              </a:rPr>
              <a:t>, </a:t>
            </a:r>
            <a:r>
              <a:rPr lang="en-US" sz="1600" b="1" i="0" u="none" strike="noStrike" baseline="0" dirty="0" err="1">
                <a:latin typeface="+mj-lt"/>
              </a:rPr>
              <a:t>AlAs</a:t>
            </a:r>
            <a:r>
              <a:rPr lang="en-US" sz="1600" b="1" i="0" u="none" strike="noStrike" baseline="0" dirty="0">
                <a:latin typeface="+mj-lt"/>
              </a:rPr>
              <a:t>, </a:t>
            </a:r>
            <a:r>
              <a:rPr lang="en-US" sz="1600" b="1" i="0" u="none" strike="noStrike" baseline="0" dirty="0" err="1">
                <a:latin typeface="+mj-lt"/>
              </a:rPr>
              <a:t>ZnTe</a:t>
            </a:r>
            <a:r>
              <a:rPr lang="en-US" sz="1600" b="1" i="0" u="none" strike="noStrike" baseline="0" dirty="0">
                <a:latin typeface="+mj-lt"/>
              </a:rPr>
              <a:t>, </a:t>
            </a:r>
            <a:r>
              <a:rPr lang="en-US" sz="1600" b="1" i="0" u="none" strike="noStrike" baseline="0" dirty="0" err="1">
                <a:latin typeface="+mj-lt"/>
              </a:rPr>
              <a:t>SiGe</a:t>
            </a:r>
            <a:endParaRPr lang="en-US" sz="1600" b="1" dirty="0">
              <a:solidFill>
                <a:schemeClr val="tx1"/>
              </a:solidFill>
            </a:endParaRPr>
          </a:p>
          <a:p>
            <a:endParaRPr lang="en-US" sz="1600" b="1" dirty="0">
              <a:solidFill>
                <a:schemeClr val="tx1"/>
              </a:solidFill>
            </a:endParaRPr>
          </a:p>
          <a:p>
            <a:r>
              <a:rPr lang="en-US" sz="1600" b="1" dirty="0">
                <a:solidFill>
                  <a:schemeClr val="tx1"/>
                </a:solidFill>
              </a:rPr>
              <a:t>  Label 400 materials as unsuitable </a:t>
            </a:r>
            <a:r>
              <a:rPr lang="en-US" sz="1600" dirty="0">
                <a:solidFill>
                  <a:schemeClr val="tx1"/>
                </a:solidFill>
              </a:rPr>
              <a:t>according to the criteria-based approach </a:t>
            </a:r>
            <a:endParaRPr lang="de-CH" sz="1600" b="1" dirty="0">
              <a:solidFill>
                <a:schemeClr val="tx1"/>
              </a:solidFill>
            </a:endParaRPr>
          </a:p>
        </p:txBody>
      </p:sp>
      <p:sp>
        <p:nvSpPr>
          <p:cNvPr id="11" name="TextBox 10">
            <a:extLst>
              <a:ext uri="{FF2B5EF4-FFF2-40B4-BE49-F238E27FC236}">
                <a16:creationId xmlns:a16="http://schemas.microsoft.com/office/drawing/2014/main" id="{A3CD23DB-555B-98EA-D6BD-99765363D6BE}"/>
              </a:ext>
            </a:extLst>
          </p:cNvPr>
          <p:cNvSpPr txBox="1"/>
          <p:nvPr/>
        </p:nvSpPr>
        <p:spPr>
          <a:xfrm>
            <a:off x="3338947" y="6265299"/>
            <a:ext cx="5954751" cy="523220"/>
          </a:xfrm>
          <a:prstGeom prst="rect">
            <a:avLst/>
          </a:prstGeom>
          <a:noFill/>
        </p:spPr>
        <p:txBody>
          <a:bodyPr wrap="square" rtlCol="0">
            <a:spAutoFit/>
          </a:bodyPr>
          <a:lstStyle/>
          <a:p>
            <a:r>
              <a:rPr lang="en-US" sz="1400" dirty="0">
                <a:solidFill>
                  <a:schemeClr val="bg2">
                    <a:lumMod val="50000"/>
                  </a:schemeClr>
                </a:solidFill>
              </a:rPr>
              <a:t>[1] J. Weber, et al., PNAS (2010). </a:t>
            </a:r>
          </a:p>
          <a:p>
            <a:r>
              <a:rPr lang="en-US" sz="1400" dirty="0">
                <a:solidFill>
                  <a:schemeClr val="bg2">
                    <a:lumMod val="50000"/>
                  </a:schemeClr>
                </a:solidFill>
              </a:rPr>
              <a:t>[2] A. M. </a:t>
            </a:r>
            <a:r>
              <a:rPr lang="en-US" sz="1400" dirty="0" err="1">
                <a:solidFill>
                  <a:schemeClr val="bg2">
                    <a:lumMod val="50000"/>
                  </a:schemeClr>
                </a:solidFill>
              </a:rPr>
              <a:t>Ferrenti</a:t>
            </a:r>
            <a:r>
              <a:rPr lang="en-US" sz="1400" dirty="0">
                <a:solidFill>
                  <a:schemeClr val="bg2">
                    <a:lumMod val="50000"/>
                  </a:schemeClr>
                </a:solidFill>
              </a:rPr>
              <a:t> et al., </a:t>
            </a:r>
            <a:r>
              <a:rPr lang="en-US" sz="1400" dirty="0" err="1">
                <a:solidFill>
                  <a:schemeClr val="bg2">
                    <a:lumMod val="50000"/>
                  </a:schemeClr>
                </a:solidFill>
              </a:rPr>
              <a:t>npj</a:t>
            </a:r>
            <a:r>
              <a:rPr lang="en-US" sz="1400" dirty="0">
                <a:solidFill>
                  <a:schemeClr val="bg2">
                    <a:lumMod val="50000"/>
                  </a:schemeClr>
                </a:solidFill>
              </a:rPr>
              <a:t> Computational Materials 6, 126 (2020). </a:t>
            </a:r>
            <a:endParaRPr lang="de-CH" sz="1400" dirty="0">
              <a:solidFill>
                <a:schemeClr val="bg2">
                  <a:lumMod val="50000"/>
                </a:schemeClr>
              </a:solidFill>
            </a:endParaRPr>
          </a:p>
        </p:txBody>
      </p:sp>
    </p:spTree>
    <p:extLst>
      <p:ext uri="{BB962C8B-B14F-4D97-AF65-F5344CB8AC3E}">
        <p14:creationId xmlns:p14="http://schemas.microsoft.com/office/powerpoint/2010/main" val="3005912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76FD5D5-C6FB-C380-6F29-A209CC2CEBCA}"/>
              </a:ext>
            </a:extLst>
          </p:cNvPr>
          <p:cNvSpPr>
            <a:spLocks noGrp="1"/>
          </p:cNvSpPr>
          <p:nvPr>
            <p:ph type="ftr" sz="quarter" idx="29"/>
          </p:nvPr>
        </p:nvSpPr>
        <p:spPr/>
        <p:txBody>
          <a:bodyPr/>
          <a:lstStyle/>
          <a:p>
            <a:r>
              <a:rPr lang="en-GB"/>
              <a:t>m.e.bathen@fys.uio.no</a:t>
            </a:r>
            <a:endParaRPr lang="en-GB" dirty="0"/>
          </a:p>
        </p:txBody>
      </p:sp>
      <p:sp>
        <p:nvSpPr>
          <p:cNvPr id="3" name="Title 2">
            <a:extLst>
              <a:ext uri="{FF2B5EF4-FFF2-40B4-BE49-F238E27FC236}">
                <a16:creationId xmlns:a16="http://schemas.microsoft.com/office/drawing/2014/main" id="{EAFB97A7-02EB-0627-092F-4DBADFB8405C}"/>
              </a:ext>
            </a:extLst>
          </p:cNvPr>
          <p:cNvSpPr>
            <a:spLocks noGrp="1"/>
          </p:cNvSpPr>
          <p:nvPr>
            <p:ph type="title"/>
          </p:nvPr>
        </p:nvSpPr>
        <p:spPr/>
        <p:txBody>
          <a:bodyPr/>
          <a:lstStyle/>
          <a:p>
            <a:r>
              <a:rPr lang="nb-NO" dirty="0"/>
              <a:t>Agenda</a:t>
            </a:r>
            <a:endParaRPr lang="de-CH" dirty="0"/>
          </a:p>
        </p:txBody>
      </p:sp>
      <p:graphicFrame>
        <p:nvGraphicFramePr>
          <p:cNvPr id="5" name="Content Placeholder 4">
            <a:extLst>
              <a:ext uri="{FF2B5EF4-FFF2-40B4-BE49-F238E27FC236}">
                <a16:creationId xmlns:a16="http://schemas.microsoft.com/office/drawing/2014/main" id="{C8D6E063-545B-993E-E6D1-71CED8A67EBD}"/>
              </a:ext>
            </a:extLst>
          </p:cNvPr>
          <p:cNvGraphicFramePr>
            <a:graphicFrameLocks noGrp="1"/>
          </p:cNvGraphicFramePr>
          <p:nvPr>
            <p:ph sz="quarter" idx="28"/>
            <p:extLst>
              <p:ext uri="{D42A27DB-BD31-4B8C-83A1-F6EECF244321}">
                <p14:modId xmlns:p14="http://schemas.microsoft.com/office/powerpoint/2010/main" val="380251573"/>
              </p:ext>
            </p:extLst>
          </p:nvPr>
        </p:nvGraphicFramePr>
        <p:xfrm>
          <a:off x="360363" y="1082675"/>
          <a:ext cx="11471275" cy="48180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4813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8125305-AFF5-4AF2-8893-604A454533EE}"/>
              </a:ext>
            </a:extLst>
          </p:cNvPr>
          <p:cNvSpPr>
            <a:spLocks noGrp="1"/>
          </p:cNvSpPr>
          <p:nvPr>
            <p:ph type="sldNum" sz="quarter" idx="30"/>
          </p:nvPr>
        </p:nvSpPr>
        <p:spPr/>
        <p:txBody>
          <a:bodyPr/>
          <a:lstStyle/>
          <a:p>
            <a:fld id="{5ACA52AF-F19D-405C-AD5F-7D94B96A5CC3}" type="slidenum">
              <a:rPr lang="de-CH" noProof="0" smtClean="0"/>
              <a:t>15</a:t>
            </a:fld>
            <a:endParaRPr lang="de-CH" noProof="0"/>
          </a:p>
        </p:txBody>
      </p:sp>
      <p:sp>
        <p:nvSpPr>
          <p:cNvPr id="6" name="Title 5">
            <a:extLst>
              <a:ext uri="{FF2B5EF4-FFF2-40B4-BE49-F238E27FC236}">
                <a16:creationId xmlns:a16="http://schemas.microsoft.com/office/drawing/2014/main" id="{6563547C-F974-4011-9BEF-AFA1D54300CC}"/>
              </a:ext>
            </a:extLst>
          </p:cNvPr>
          <p:cNvSpPr>
            <a:spLocks noGrp="1"/>
          </p:cNvSpPr>
          <p:nvPr>
            <p:ph type="title"/>
          </p:nvPr>
        </p:nvSpPr>
        <p:spPr/>
        <p:txBody>
          <a:bodyPr/>
          <a:lstStyle/>
          <a:p>
            <a:r>
              <a:rPr lang="en-US" dirty="0"/>
              <a:t>Analysis of the labeled datasets</a:t>
            </a:r>
            <a:endParaRPr lang="de-CH" dirty="0"/>
          </a:p>
        </p:txBody>
      </p:sp>
      <p:sp>
        <p:nvSpPr>
          <p:cNvPr id="7" name="Content Placeholder 6">
            <a:extLst>
              <a:ext uri="{FF2B5EF4-FFF2-40B4-BE49-F238E27FC236}">
                <a16:creationId xmlns:a16="http://schemas.microsoft.com/office/drawing/2014/main" id="{4D9AC27E-0EDA-4632-9BFA-804BADDA78AD}"/>
              </a:ext>
            </a:extLst>
          </p:cNvPr>
          <p:cNvSpPr>
            <a:spLocks noGrp="1"/>
          </p:cNvSpPr>
          <p:nvPr>
            <p:ph sz="quarter" idx="28"/>
          </p:nvPr>
        </p:nvSpPr>
        <p:spPr>
          <a:xfrm>
            <a:off x="7293165" y="1421176"/>
            <a:ext cx="4538789" cy="4416480"/>
          </a:xfrm>
        </p:spPr>
        <p:txBody>
          <a:bodyPr/>
          <a:lstStyle/>
          <a:p>
            <a:pPr marL="342900" indent="-342900">
              <a:buFont typeface="Arial" panose="020B0604020202020204" pitchFamily="34" charset="0"/>
              <a:buChar char="•"/>
            </a:pPr>
            <a:r>
              <a:rPr lang="en-US" sz="2000" dirty="0"/>
              <a:t>Suitable and unsuitable candidates span roughly same parameter space for criteria-based approach </a:t>
            </a:r>
          </a:p>
          <a:p>
            <a:pPr marL="342900" indent="-342900">
              <a:buFont typeface="Arial" panose="020B0604020202020204" pitchFamily="34" charset="0"/>
              <a:buChar char="•"/>
            </a:pPr>
            <a:r>
              <a:rPr lang="en-US" sz="2000" dirty="0"/>
              <a:t>Clearer distinction for empirical approach  </a:t>
            </a:r>
          </a:p>
          <a:p>
            <a:pPr marL="342900" indent="-342900">
              <a:buFont typeface="Arial" panose="020B0604020202020204" pitchFamily="34" charset="0"/>
              <a:buChar char="•"/>
            </a:pPr>
            <a:r>
              <a:rPr lang="en-US" sz="2000" dirty="0"/>
              <a:t>Suitable candidates in the empirical approach have</a:t>
            </a:r>
          </a:p>
          <a:p>
            <a:pPr lvl="1">
              <a:buFont typeface="Symbol" panose="05050102010706020507" pitchFamily="18" charset="2"/>
              <a:buChar char="-"/>
            </a:pPr>
            <a:r>
              <a:rPr lang="en-US" sz="1800" dirty="0"/>
              <a:t>Ionic character between 0 and 0.2 </a:t>
            </a:r>
          </a:p>
          <a:p>
            <a:pPr lvl="1">
              <a:buFont typeface="Symbol" panose="05050102010706020507" pitchFamily="18" charset="2"/>
              <a:buChar char="-"/>
            </a:pPr>
            <a:r>
              <a:rPr lang="en-US" sz="1800" dirty="0"/>
              <a:t>Covalent range between 0 and 50 </a:t>
            </a:r>
          </a:p>
          <a:p>
            <a:pPr lvl="1">
              <a:buFont typeface="Symbol" panose="05050102010706020507" pitchFamily="18" charset="2"/>
              <a:buChar char="-"/>
            </a:pPr>
            <a:r>
              <a:rPr lang="en-US" sz="1800" dirty="0"/>
              <a:t>One or two elements in the composition </a:t>
            </a:r>
          </a:p>
          <a:p>
            <a:pPr marL="342900" indent="-342900">
              <a:buFont typeface="Arial" panose="020B0604020202020204" pitchFamily="34" charset="0"/>
              <a:buChar char="•"/>
            </a:pPr>
            <a:endParaRPr lang="de-CH" dirty="0"/>
          </a:p>
        </p:txBody>
      </p:sp>
      <p:sp>
        <p:nvSpPr>
          <p:cNvPr id="2" name="TextBox 1">
            <a:extLst>
              <a:ext uri="{FF2B5EF4-FFF2-40B4-BE49-F238E27FC236}">
                <a16:creationId xmlns:a16="http://schemas.microsoft.com/office/drawing/2014/main" id="{B05A2CD9-C040-4989-C8A8-2C52080B6CF5}"/>
              </a:ext>
            </a:extLst>
          </p:cNvPr>
          <p:cNvSpPr txBox="1"/>
          <p:nvPr/>
        </p:nvSpPr>
        <p:spPr>
          <a:xfrm>
            <a:off x="4938790" y="6446090"/>
            <a:ext cx="3060510" cy="307777"/>
          </a:xfrm>
          <a:prstGeom prst="rect">
            <a:avLst/>
          </a:prstGeom>
          <a:noFill/>
        </p:spPr>
        <p:txBody>
          <a:bodyPr wrap="square" rtlCol="0">
            <a:spAutoFit/>
          </a:bodyPr>
          <a:lstStyle/>
          <a:p>
            <a:r>
              <a:rPr lang="en-US" sz="1400" dirty="0">
                <a:solidFill>
                  <a:schemeClr val="bg1">
                    <a:lumMod val="50000"/>
                  </a:schemeClr>
                </a:solidFill>
              </a:rPr>
              <a:t>DOI: </a:t>
            </a:r>
            <a:r>
              <a:rPr lang="de-CH" sz="1400" b="0" i="0" dirty="0">
                <a:solidFill>
                  <a:schemeClr val="bg1">
                    <a:lumMod val="50000"/>
                  </a:schemeClr>
                </a:solidFill>
                <a:effectLst/>
              </a:rPr>
              <a:t>10.1038/s41524-022-00888-3</a:t>
            </a:r>
            <a:endParaRPr lang="de-CH" sz="1400" dirty="0">
              <a:solidFill>
                <a:schemeClr val="bg1">
                  <a:lumMod val="50000"/>
                </a:schemeClr>
              </a:solidFill>
            </a:endParaRPr>
          </a:p>
        </p:txBody>
      </p:sp>
      <p:grpSp>
        <p:nvGrpSpPr>
          <p:cNvPr id="12" name="Group 11">
            <a:extLst>
              <a:ext uri="{FF2B5EF4-FFF2-40B4-BE49-F238E27FC236}">
                <a16:creationId xmlns:a16="http://schemas.microsoft.com/office/drawing/2014/main" id="{FD18DC03-946E-610F-5254-35920EF11001}"/>
              </a:ext>
            </a:extLst>
          </p:cNvPr>
          <p:cNvGrpSpPr/>
          <p:nvPr/>
        </p:nvGrpSpPr>
        <p:grpSpPr>
          <a:xfrm>
            <a:off x="294660" y="970189"/>
            <a:ext cx="6711190" cy="5508172"/>
            <a:chOff x="294660" y="970189"/>
            <a:chExt cx="6711190" cy="5508172"/>
          </a:xfrm>
        </p:grpSpPr>
        <p:pic>
          <p:nvPicPr>
            <p:cNvPr id="10" name="Picture 9">
              <a:extLst>
                <a:ext uri="{FF2B5EF4-FFF2-40B4-BE49-F238E27FC236}">
                  <a16:creationId xmlns:a16="http://schemas.microsoft.com/office/drawing/2014/main" id="{9E3BEA96-46AD-A5B6-009D-9C5DFA82839E}"/>
                </a:ext>
              </a:extLst>
            </p:cNvPr>
            <p:cNvPicPr>
              <a:picLocks noChangeAspect="1"/>
            </p:cNvPicPr>
            <p:nvPr/>
          </p:nvPicPr>
          <p:blipFill>
            <a:blip r:embed="rId3"/>
            <a:stretch>
              <a:fillRect/>
            </a:stretch>
          </p:blipFill>
          <p:spPr>
            <a:xfrm>
              <a:off x="294660" y="970189"/>
              <a:ext cx="6711190" cy="5225852"/>
            </a:xfrm>
            <a:prstGeom prst="rect">
              <a:avLst/>
            </a:prstGeom>
          </p:spPr>
        </p:pic>
        <p:sp>
          <p:nvSpPr>
            <p:cNvPr id="3" name="TextBox 2">
              <a:extLst>
                <a:ext uri="{FF2B5EF4-FFF2-40B4-BE49-F238E27FC236}">
                  <a16:creationId xmlns:a16="http://schemas.microsoft.com/office/drawing/2014/main" id="{4FD77649-6423-65E9-3CC3-D4B5D20862FB}"/>
                </a:ext>
              </a:extLst>
            </p:cNvPr>
            <p:cNvSpPr txBox="1"/>
            <p:nvPr/>
          </p:nvSpPr>
          <p:spPr>
            <a:xfrm>
              <a:off x="2493045" y="3400281"/>
              <a:ext cx="2445745" cy="338554"/>
            </a:xfrm>
            <a:prstGeom prst="rect">
              <a:avLst/>
            </a:prstGeom>
            <a:solidFill>
              <a:schemeClr val="bg1"/>
            </a:solidFill>
          </p:spPr>
          <p:txBody>
            <a:bodyPr wrap="square" rtlCol="0">
              <a:spAutoFit/>
            </a:bodyPr>
            <a:lstStyle/>
            <a:p>
              <a:r>
                <a:rPr lang="en-US" sz="1600" dirty="0"/>
                <a:t>Criteria-based approach</a:t>
              </a:r>
              <a:endParaRPr lang="de-CH" sz="1600" dirty="0"/>
            </a:p>
          </p:txBody>
        </p:sp>
        <p:sp>
          <p:nvSpPr>
            <p:cNvPr id="4" name="TextBox 3">
              <a:extLst>
                <a:ext uri="{FF2B5EF4-FFF2-40B4-BE49-F238E27FC236}">
                  <a16:creationId xmlns:a16="http://schemas.microsoft.com/office/drawing/2014/main" id="{044B08D9-E5E5-7D97-C685-81416E8CCC4A}"/>
                </a:ext>
              </a:extLst>
            </p:cNvPr>
            <p:cNvSpPr txBox="1"/>
            <p:nvPr/>
          </p:nvSpPr>
          <p:spPr>
            <a:xfrm>
              <a:off x="2734765" y="6139807"/>
              <a:ext cx="2445745" cy="338554"/>
            </a:xfrm>
            <a:prstGeom prst="rect">
              <a:avLst/>
            </a:prstGeom>
            <a:solidFill>
              <a:schemeClr val="bg1"/>
            </a:solidFill>
          </p:spPr>
          <p:txBody>
            <a:bodyPr wrap="square" rtlCol="0">
              <a:spAutoFit/>
            </a:bodyPr>
            <a:lstStyle/>
            <a:p>
              <a:r>
                <a:rPr lang="en-US" sz="1600" dirty="0"/>
                <a:t>Empirical approach</a:t>
              </a:r>
              <a:endParaRPr lang="de-CH" sz="1600" dirty="0"/>
            </a:p>
          </p:txBody>
        </p:sp>
        <p:sp>
          <p:nvSpPr>
            <p:cNvPr id="11" name="Oval 10">
              <a:extLst>
                <a:ext uri="{FF2B5EF4-FFF2-40B4-BE49-F238E27FC236}">
                  <a16:creationId xmlns:a16="http://schemas.microsoft.com/office/drawing/2014/main" id="{699C53E9-DB18-FD9D-516E-960828F6AAF7}"/>
                </a:ext>
              </a:extLst>
            </p:cNvPr>
            <p:cNvSpPr/>
            <p:nvPr/>
          </p:nvSpPr>
          <p:spPr>
            <a:xfrm>
              <a:off x="360044" y="3385721"/>
              <a:ext cx="444187" cy="4481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spTree>
    <p:extLst>
      <p:ext uri="{BB962C8B-B14F-4D97-AF65-F5344CB8AC3E}">
        <p14:creationId xmlns:p14="http://schemas.microsoft.com/office/powerpoint/2010/main" val="611147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048DFC4-071F-4A2C-B962-2E63E69A97C1}"/>
              </a:ext>
            </a:extLst>
          </p:cNvPr>
          <p:cNvSpPr>
            <a:spLocks noGrp="1"/>
          </p:cNvSpPr>
          <p:nvPr>
            <p:ph type="sldNum" sz="quarter" idx="30"/>
          </p:nvPr>
        </p:nvSpPr>
        <p:spPr/>
        <p:txBody>
          <a:bodyPr/>
          <a:lstStyle/>
          <a:p>
            <a:fld id="{5ACA52AF-F19D-405C-AD5F-7D94B96A5CC3}" type="slidenum">
              <a:rPr lang="de-CH" noProof="0" smtClean="0"/>
              <a:t>16</a:t>
            </a:fld>
            <a:endParaRPr lang="de-CH" noProof="0"/>
          </a:p>
        </p:txBody>
      </p:sp>
      <p:sp>
        <p:nvSpPr>
          <p:cNvPr id="2" name="Title 1">
            <a:extLst>
              <a:ext uri="{FF2B5EF4-FFF2-40B4-BE49-F238E27FC236}">
                <a16:creationId xmlns:a16="http://schemas.microsoft.com/office/drawing/2014/main" id="{057AB3DA-ED97-4D65-9444-13872946FA9C}"/>
              </a:ext>
            </a:extLst>
          </p:cNvPr>
          <p:cNvSpPr>
            <a:spLocks noGrp="1"/>
          </p:cNvSpPr>
          <p:nvPr>
            <p:ph type="title"/>
          </p:nvPr>
        </p:nvSpPr>
        <p:spPr/>
        <p:txBody>
          <a:bodyPr/>
          <a:lstStyle/>
          <a:p>
            <a:r>
              <a:rPr lang="en-US" dirty="0"/>
              <a:t>Analysis of the labeled datasets</a:t>
            </a:r>
            <a:endParaRPr lang="de-CH" dirty="0"/>
          </a:p>
        </p:txBody>
      </p:sp>
      <p:sp>
        <p:nvSpPr>
          <p:cNvPr id="11" name="Content Placeholder 10">
            <a:extLst>
              <a:ext uri="{FF2B5EF4-FFF2-40B4-BE49-F238E27FC236}">
                <a16:creationId xmlns:a16="http://schemas.microsoft.com/office/drawing/2014/main" id="{F06C18F6-8A4A-4702-9D95-30AFFFF78926}"/>
              </a:ext>
            </a:extLst>
          </p:cNvPr>
          <p:cNvSpPr>
            <a:spLocks noGrp="1"/>
          </p:cNvSpPr>
          <p:nvPr>
            <p:ph idx="4294967295"/>
          </p:nvPr>
        </p:nvSpPr>
        <p:spPr>
          <a:xfrm>
            <a:off x="7778792" y="1661505"/>
            <a:ext cx="3932138" cy="2965579"/>
          </a:xfrm>
        </p:spPr>
        <p:txBody>
          <a:bodyPr/>
          <a:lstStyle/>
          <a:p>
            <a:pPr marL="0" indent="0">
              <a:buNone/>
            </a:pPr>
            <a:r>
              <a:rPr lang="en-US" sz="2000" dirty="0"/>
              <a:t>Empirical approach: </a:t>
            </a:r>
          </a:p>
          <a:p>
            <a:pPr>
              <a:buFont typeface="Arial" panose="020B0604020202020204" pitchFamily="34" charset="0"/>
              <a:buChar char="•"/>
            </a:pPr>
            <a:r>
              <a:rPr lang="en-US" sz="2000" dirty="0"/>
              <a:t>Clear separation between suitable and unsuitable candidates </a:t>
            </a:r>
          </a:p>
          <a:p>
            <a:pPr>
              <a:buFont typeface="Arial" panose="020B0604020202020204" pitchFamily="34" charset="0"/>
              <a:buChar char="•"/>
            </a:pPr>
            <a:r>
              <a:rPr lang="de-CH" sz="2000" dirty="0"/>
              <a:t>Si, </a:t>
            </a:r>
            <a:r>
              <a:rPr lang="de-CH" sz="2000" dirty="0" err="1"/>
              <a:t>SiC</a:t>
            </a:r>
            <a:r>
              <a:rPr lang="de-CH" sz="2000" dirty="0"/>
              <a:t> and </a:t>
            </a:r>
            <a:r>
              <a:rPr lang="de-CH" sz="2000" dirty="0" err="1"/>
              <a:t>diamond</a:t>
            </a:r>
            <a:r>
              <a:rPr lang="de-CH" sz="2000" dirty="0"/>
              <a:t> </a:t>
            </a:r>
            <a:r>
              <a:rPr lang="de-CH" sz="2000" dirty="0" err="1"/>
              <a:t>related</a:t>
            </a:r>
            <a:r>
              <a:rPr lang="de-CH" sz="2000" dirty="0"/>
              <a:t> </a:t>
            </a:r>
            <a:r>
              <a:rPr lang="de-CH" sz="2000" dirty="0" err="1"/>
              <a:t>entries</a:t>
            </a:r>
            <a:r>
              <a:rPr lang="de-CH" sz="2000" dirty="0"/>
              <a:t> </a:t>
            </a:r>
            <a:r>
              <a:rPr lang="de-CH" sz="2000" dirty="0" err="1"/>
              <a:t>are</a:t>
            </a:r>
            <a:r>
              <a:rPr lang="de-CH" sz="2000" dirty="0"/>
              <a:t> </a:t>
            </a:r>
            <a:r>
              <a:rPr lang="de-CH" sz="2000" dirty="0" err="1"/>
              <a:t>grouped</a:t>
            </a:r>
            <a:r>
              <a:rPr lang="de-CH" sz="2000" dirty="0"/>
              <a:t> in separate </a:t>
            </a:r>
            <a:r>
              <a:rPr lang="de-CH" sz="2000" dirty="0" err="1"/>
              <a:t>regions</a:t>
            </a:r>
            <a:r>
              <a:rPr lang="de-CH" sz="2000" dirty="0"/>
              <a:t> </a:t>
            </a:r>
          </a:p>
        </p:txBody>
      </p:sp>
      <p:sp>
        <p:nvSpPr>
          <p:cNvPr id="7" name="TextBox 6">
            <a:extLst>
              <a:ext uri="{FF2B5EF4-FFF2-40B4-BE49-F238E27FC236}">
                <a16:creationId xmlns:a16="http://schemas.microsoft.com/office/drawing/2014/main" id="{956A7913-4458-0AF2-6495-98C7D64E1272}"/>
              </a:ext>
            </a:extLst>
          </p:cNvPr>
          <p:cNvSpPr txBox="1"/>
          <p:nvPr/>
        </p:nvSpPr>
        <p:spPr>
          <a:xfrm>
            <a:off x="4565745" y="6311802"/>
            <a:ext cx="3060510" cy="307777"/>
          </a:xfrm>
          <a:prstGeom prst="rect">
            <a:avLst/>
          </a:prstGeom>
          <a:noFill/>
        </p:spPr>
        <p:txBody>
          <a:bodyPr wrap="square" rtlCol="0">
            <a:spAutoFit/>
          </a:bodyPr>
          <a:lstStyle/>
          <a:p>
            <a:r>
              <a:rPr lang="en-US" sz="1400" dirty="0">
                <a:solidFill>
                  <a:schemeClr val="bg1">
                    <a:lumMod val="50000"/>
                  </a:schemeClr>
                </a:solidFill>
              </a:rPr>
              <a:t>DOI: </a:t>
            </a:r>
            <a:r>
              <a:rPr lang="de-CH" sz="1400" b="0" i="0" dirty="0">
                <a:solidFill>
                  <a:schemeClr val="bg1">
                    <a:lumMod val="50000"/>
                  </a:schemeClr>
                </a:solidFill>
                <a:effectLst/>
              </a:rPr>
              <a:t>10.1038/s41524-022-00888-3</a:t>
            </a:r>
            <a:endParaRPr lang="de-CH" sz="1400" dirty="0">
              <a:solidFill>
                <a:schemeClr val="bg1">
                  <a:lumMod val="50000"/>
                </a:schemeClr>
              </a:solidFill>
            </a:endParaRPr>
          </a:p>
        </p:txBody>
      </p:sp>
      <p:pic>
        <p:nvPicPr>
          <p:cNvPr id="12" name="Picture 11">
            <a:extLst>
              <a:ext uri="{FF2B5EF4-FFF2-40B4-BE49-F238E27FC236}">
                <a16:creationId xmlns:a16="http://schemas.microsoft.com/office/drawing/2014/main" id="{617C32FE-9B4F-C318-6331-EC58C3858DC7}"/>
              </a:ext>
            </a:extLst>
          </p:cNvPr>
          <p:cNvPicPr>
            <a:picLocks noChangeAspect="1"/>
          </p:cNvPicPr>
          <p:nvPr/>
        </p:nvPicPr>
        <p:blipFill>
          <a:blip r:embed="rId3"/>
          <a:stretch>
            <a:fillRect/>
          </a:stretch>
        </p:blipFill>
        <p:spPr>
          <a:xfrm>
            <a:off x="288258" y="1408469"/>
            <a:ext cx="7268802" cy="3432763"/>
          </a:xfrm>
          <a:prstGeom prst="rect">
            <a:avLst/>
          </a:prstGeom>
        </p:spPr>
      </p:pic>
      <p:sp>
        <p:nvSpPr>
          <p:cNvPr id="4" name="TextBox 3">
            <a:extLst>
              <a:ext uri="{FF2B5EF4-FFF2-40B4-BE49-F238E27FC236}">
                <a16:creationId xmlns:a16="http://schemas.microsoft.com/office/drawing/2014/main" id="{B0CF27E9-45C6-FA17-985C-2ECC46C3AF2E}"/>
              </a:ext>
            </a:extLst>
          </p:cNvPr>
          <p:cNvSpPr txBox="1"/>
          <p:nvPr/>
        </p:nvSpPr>
        <p:spPr>
          <a:xfrm>
            <a:off x="1296319" y="1124648"/>
            <a:ext cx="2445745" cy="338554"/>
          </a:xfrm>
          <a:prstGeom prst="rect">
            <a:avLst/>
          </a:prstGeom>
          <a:solidFill>
            <a:schemeClr val="bg1"/>
          </a:solidFill>
        </p:spPr>
        <p:txBody>
          <a:bodyPr wrap="square" rtlCol="0">
            <a:spAutoFit/>
          </a:bodyPr>
          <a:lstStyle/>
          <a:p>
            <a:r>
              <a:rPr lang="en-US" sz="1600" dirty="0"/>
              <a:t>Criteria-based approach</a:t>
            </a:r>
            <a:endParaRPr lang="de-CH" sz="1600" dirty="0"/>
          </a:p>
        </p:txBody>
      </p:sp>
      <p:sp>
        <p:nvSpPr>
          <p:cNvPr id="8" name="TextBox 7">
            <a:extLst>
              <a:ext uri="{FF2B5EF4-FFF2-40B4-BE49-F238E27FC236}">
                <a16:creationId xmlns:a16="http://schemas.microsoft.com/office/drawing/2014/main" id="{25938952-9632-FA79-08A7-0B16C761B050}"/>
              </a:ext>
            </a:extLst>
          </p:cNvPr>
          <p:cNvSpPr txBox="1"/>
          <p:nvPr/>
        </p:nvSpPr>
        <p:spPr>
          <a:xfrm>
            <a:off x="5021301" y="1124648"/>
            <a:ext cx="2445745" cy="338554"/>
          </a:xfrm>
          <a:prstGeom prst="rect">
            <a:avLst/>
          </a:prstGeom>
          <a:solidFill>
            <a:schemeClr val="bg1"/>
          </a:solidFill>
        </p:spPr>
        <p:txBody>
          <a:bodyPr wrap="square" rtlCol="0">
            <a:spAutoFit/>
          </a:bodyPr>
          <a:lstStyle/>
          <a:p>
            <a:r>
              <a:rPr lang="en-US" sz="1600" dirty="0"/>
              <a:t>Empirical approach</a:t>
            </a:r>
            <a:endParaRPr lang="de-CH" sz="1600" dirty="0"/>
          </a:p>
        </p:txBody>
      </p:sp>
      <p:sp>
        <p:nvSpPr>
          <p:cNvPr id="17" name="TextBox 16">
            <a:extLst>
              <a:ext uri="{FF2B5EF4-FFF2-40B4-BE49-F238E27FC236}">
                <a16:creationId xmlns:a16="http://schemas.microsoft.com/office/drawing/2014/main" id="{2D096382-3186-9131-98FD-CDCCCBE10697}"/>
              </a:ext>
            </a:extLst>
          </p:cNvPr>
          <p:cNvSpPr txBox="1"/>
          <p:nvPr/>
        </p:nvSpPr>
        <p:spPr>
          <a:xfrm>
            <a:off x="657551" y="5034032"/>
            <a:ext cx="6809495" cy="1015663"/>
          </a:xfrm>
          <a:prstGeom prst="rect">
            <a:avLst/>
          </a:prstGeom>
          <a:noFill/>
        </p:spPr>
        <p:txBody>
          <a:bodyPr wrap="square">
            <a:spAutoFit/>
          </a:bodyPr>
          <a:lstStyle/>
          <a:p>
            <a:r>
              <a:rPr lang="en-US" sz="2000" dirty="0"/>
              <a:t>Criteria-based approach: </a:t>
            </a:r>
          </a:p>
          <a:p>
            <a:pPr marL="342900" indent="-342900">
              <a:buFont typeface="Arial" panose="020B0604020202020204" pitchFamily="34" charset="0"/>
              <a:buChar char="•"/>
            </a:pPr>
            <a:r>
              <a:rPr lang="en-US" sz="2000" dirty="0"/>
              <a:t>Suitable and unsuitable candidates overlap </a:t>
            </a:r>
          </a:p>
          <a:p>
            <a:pPr marL="342900" indent="-342900">
              <a:buFont typeface="Arial" panose="020B0604020202020204" pitchFamily="34" charset="0"/>
              <a:buChar char="•"/>
            </a:pPr>
            <a:r>
              <a:rPr lang="de-CH" sz="2000" dirty="0"/>
              <a:t>Selected </a:t>
            </a:r>
            <a:r>
              <a:rPr lang="de-CH" sz="2000" dirty="0" err="1"/>
              <a:t>criteria</a:t>
            </a:r>
            <a:r>
              <a:rPr lang="de-CH" sz="2000" dirty="0"/>
              <a:t> not </a:t>
            </a:r>
            <a:r>
              <a:rPr lang="de-CH" sz="2000" dirty="0" err="1"/>
              <a:t>sufficient</a:t>
            </a:r>
            <a:r>
              <a:rPr lang="de-CH" sz="2000" dirty="0"/>
              <a:t> </a:t>
            </a:r>
            <a:r>
              <a:rPr lang="de-CH" sz="2000" dirty="0" err="1"/>
              <a:t>for</a:t>
            </a:r>
            <a:r>
              <a:rPr lang="de-CH" sz="2000" dirty="0"/>
              <a:t> </a:t>
            </a:r>
            <a:r>
              <a:rPr lang="de-CH" sz="2000" dirty="0" err="1"/>
              <a:t>clear</a:t>
            </a:r>
            <a:r>
              <a:rPr lang="de-CH" sz="2000" dirty="0"/>
              <a:t> </a:t>
            </a:r>
            <a:r>
              <a:rPr lang="de-CH" sz="2000" dirty="0" err="1"/>
              <a:t>separation</a:t>
            </a:r>
            <a:endParaRPr lang="de-CH" sz="2000" dirty="0"/>
          </a:p>
        </p:txBody>
      </p:sp>
    </p:spTree>
    <p:extLst>
      <p:ext uri="{BB962C8B-B14F-4D97-AF65-F5344CB8AC3E}">
        <p14:creationId xmlns:p14="http://schemas.microsoft.com/office/powerpoint/2010/main" val="1332258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67A6039-D5D5-4FC5-9184-114EE4B39C90}"/>
              </a:ext>
            </a:extLst>
          </p:cNvPr>
          <p:cNvSpPr>
            <a:spLocks noGrp="1"/>
          </p:cNvSpPr>
          <p:nvPr>
            <p:ph type="sldNum" sz="quarter" idx="30"/>
          </p:nvPr>
        </p:nvSpPr>
        <p:spPr/>
        <p:txBody>
          <a:bodyPr/>
          <a:lstStyle/>
          <a:p>
            <a:fld id="{5ACA52AF-F19D-405C-AD5F-7D94B96A5CC3}" type="slidenum">
              <a:rPr lang="de-CH" noProof="0" smtClean="0"/>
              <a:t>17</a:t>
            </a:fld>
            <a:endParaRPr lang="de-CH" noProof="0"/>
          </a:p>
        </p:txBody>
      </p:sp>
      <p:sp>
        <p:nvSpPr>
          <p:cNvPr id="2" name="Title 1">
            <a:extLst>
              <a:ext uri="{FF2B5EF4-FFF2-40B4-BE49-F238E27FC236}">
                <a16:creationId xmlns:a16="http://schemas.microsoft.com/office/drawing/2014/main" id="{31644F4B-3080-412A-B3C9-DDEF7AD0B9EA}"/>
              </a:ext>
            </a:extLst>
          </p:cNvPr>
          <p:cNvSpPr>
            <a:spLocks noGrp="1"/>
          </p:cNvSpPr>
          <p:nvPr>
            <p:ph type="title"/>
          </p:nvPr>
        </p:nvSpPr>
        <p:spPr/>
        <p:txBody>
          <a:bodyPr/>
          <a:lstStyle/>
          <a:p>
            <a:r>
              <a:rPr lang="en-US" dirty="0"/>
              <a:t>Machine learning: Evaluation</a:t>
            </a:r>
            <a:endParaRPr lang="de-CH" dirty="0"/>
          </a:p>
        </p:txBody>
      </p:sp>
      <p:sp>
        <p:nvSpPr>
          <p:cNvPr id="9" name="Content Placeholder 8">
            <a:extLst>
              <a:ext uri="{FF2B5EF4-FFF2-40B4-BE49-F238E27FC236}">
                <a16:creationId xmlns:a16="http://schemas.microsoft.com/office/drawing/2014/main" id="{8EAA20BE-6A88-4236-9A16-4C85D115BEE8}"/>
              </a:ext>
            </a:extLst>
          </p:cNvPr>
          <p:cNvSpPr>
            <a:spLocks noGrp="1"/>
          </p:cNvSpPr>
          <p:nvPr>
            <p:ph sz="quarter" idx="28"/>
          </p:nvPr>
        </p:nvSpPr>
        <p:spPr>
          <a:xfrm>
            <a:off x="360043" y="1082726"/>
            <a:ext cx="5207999" cy="4817312"/>
          </a:xfrm>
        </p:spPr>
        <p:txBody>
          <a:bodyPr/>
          <a:lstStyle/>
          <a:p>
            <a:pPr marL="285750" indent="-285750" algn="l">
              <a:buFont typeface="Arial" panose="020B0604020202020204" pitchFamily="34" charset="0"/>
              <a:buChar char="•"/>
            </a:pPr>
            <a:r>
              <a:rPr lang="en-US" sz="2000" dirty="0"/>
              <a:t>Four ML methods are trained on the training set:</a:t>
            </a:r>
          </a:p>
          <a:p>
            <a:pPr marL="846146" lvl="1" indent="-285750">
              <a:buFont typeface="Courier New" panose="02070309020205020404" pitchFamily="49" charset="0"/>
              <a:buChar char="o"/>
            </a:pPr>
            <a:r>
              <a:rPr lang="en-US" sz="1600" dirty="0"/>
              <a:t>Logistic regression </a:t>
            </a:r>
          </a:p>
          <a:p>
            <a:pPr marL="846146" lvl="1" indent="-285750">
              <a:buFont typeface="Courier New" panose="02070309020205020404" pitchFamily="49" charset="0"/>
              <a:buChar char="o"/>
            </a:pPr>
            <a:r>
              <a:rPr lang="en-US" sz="1600" dirty="0"/>
              <a:t>Decision trees </a:t>
            </a:r>
          </a:p>
          <a:p>
            <a:pPr marL="846146" lvl="1" indent="-285750">
              <a:buFont typeface="Courier New" panose="02070309020205020404" pitchFamily="49" charset="0"/>
              <a:buChar char="o"/>
            </a:pPr>
            <a:r>
              <a:rPr lang="en-US" sz="1600" dirty="0"/>
              <a:t>Random forests </a:t>
            </a:r>
          </a:p>
          <a:p>
            <a:pPr marL="846146" lvl="1" indent="-285750">
              <a:buFont typeface="Courier New" panose="02070309020205020404" pitchFamily="49" charset="0"/>
              <a:buChar char="o"/>
            </a:pPr>
            <a:r>
              <a:rPr lang="en-US" sz="1600" dirty="0"/>
              <a:t>Gradient boosting</a:t>
            </a:r>
          </a:p>
          <a:p>
            <a:pPr marL="285750" indent="-285750" algn="l">
              <a:buFont typeface="Arial" panose="020B0604020202020204" pitchFamily="34" charset="0"/>
              <a:buChar char="•"/>
            </a:pPr>
            <a:r>
              <a:rPr lang="en-US" sz="2000" dirty="0"/>
              <a:t>Perform validation on the test set </a:t>
            </a:r>
          </a:p>
          <a:p>
            <a:pPr marL="285750" indent="-285750" algn="l">
              <a:buFont typeface="Arial" panose="020B0604020202020204" pitchFamily="34" charset="0"/>
              <a:buChar char="•"/>
            </a:pPr>
            <a:r>
              <a:rPr lang="en-US" sz="2000" dirty="0"/>
              <a:t>The criteria-based approach needs 144 principal components to reach 95 % accumulated explained variance  </a:t>
            </a:r>
          </a:p>
          <a:p>
            <a:pPr marL="285750" indent="-285750" algn="l">
              <a:buFont typeface="Arial" panose="020B0604020202020204" pitchFamily="34" charset="0"/>
              <a:buChar char="•"/>
            </a:pPr>
            <a:r>
              <a:rPr lang="en-US" sz="2000" dirty="0"/>
              <a:t>For the empirical approach, just a few PCs are needed</a:t>
            </a:r>
          </a:p>
          <a:p>
            <a:pPr marL="285750" indent="-285750" algn="l">
              <a:buFont typeface="Arial" panose="020B0604020202020204" pitchFamily="34" charset="0"/>
              <a:buChar char="•"/>
            </a:pPr>
            <a:r>
              <a:rPr lang="en-US" sz="2000" dirty="0"/>
              <a:t>Empirical approach better suited</a:t>
            </a:r>
          </a:p>
        </p:txBody>
      </p:sp>
      <p:sp>
        <p:nvSpPr>
          <p:cNvPr id="7" name="TextBox 6">
            <a:extLst>
              <a:ext uri="{FF2B5EF4-FFF2-40B4-BE49-F238E27FC236}">
                <a16:creationId xmlns:a16="http://schemas.microsoft.com/office/drawing/2014/main" id="{BFE924CC-A920-6A73-D835-85346C8984F1}"/>
              </a:ext>
            </a:extLst>
          </p:cNvPr>
          <p:cNvSpPr txBox="1"/>
          <p:nvPr/>
        </p:nvSpPr>
        <p:spPr>
          <a:xfrm>
            <a:off x="4565745" y="6311802"/>
            <a:ext cx="3060510" cy="307777"/>
          </a:xfrm>
          <a:prstGeom prst="rect">
            <a:avLst/>
          </a:prstGeom>
          <a:noFill/>
        </p:spPr>
        <p:txBody>
          <a:bodyPr wrap="square" rtlCol="0">
            <a:spAutoFit/>
          </a:bodyPr>
          <a:lstStyle/>
          <a:p>
            <a:r>
              <a:rPr lang="en-US" sz="1400" dirty="0">
                <a:solidFill>
                  <a:schemeClr val="bg1">
                    <a:lumMod val="50000"/>
                  </a:schemeClr>
                </a:solidFill>
              </a:rPr>
              <a:t>DOI: </a:t>
            </a:r>
            <a:r>
              <a:rPr lang="de-CH" sz="1400" b="0" i="0" dirty="0">
                <a:solidFill>
                  <a:schemeClr val="bg1">
                    <a:lumMod val="50000"/>
                  </a:schemeClr>
                </a:solidFill>
                <a:effectLst/>
              </a:rPr>
              <a:t>10.1038/s41524-022-00888-3</a:t>
            </a:r>
            <a:endParaRPr lang="de-CH" sz="1400" dirty="0">
              <a:solidFill>
                <a:schemeClr val="bg1">
                  <a:lumMod val="50000"/>
                </a:schemeClr>
              </a:solidFill>
            </a:endParaRPr>
          </a:p>
        </p:txBody>
      </p:sp>
      <p:grpSp>
        <p:nvGrpSpPr>
          <p:cNvPr id="11" name="Group 10">
            <a:extLst>
              <a:ext uri="{FF2B5EF4-FFF2-40B4-BE49-F238E27FC236}">
                <a16:creationId xmlns:a16="http://schemas.microsoft.com/office/drawing/2014/main" id="{C4910A8D-C3DD-7A28-AD3B-429743BE8B63}"/>
              </a:ext>
            </a:extLst>
          </p:cNvPr>
          <p:cNvGrpSpPr/>
          <p:nvPr/>
        </p:nvGrpSpPr>
        <p:grpSpPr>
          <a:xfrm>
            <a:off x="5773967" y="636878"/>
            <a:ext cx="6091869" cy="5562729"/>
            <a:chOff x="5773967" y="636878"/>
            <a:chExt cx="6091869" cy="5562729"/>
          </a:xfrm>
        </p:grpSpPr>
        <p:pic>
          <p:nvPicPr>
            <p:cNvPr id="4" name="Picture 3">
              <a:extLst>
                <a:ext uri="{FF2B5EF4-FFF2-40B4-BE49-F238E27FC236}">
                  <a16:creationId xmlns:a16="http://schemas.microsoft.com/office/drawing/2014/main" id="{A66C29E4-954B-5BAB-18F4-E62133F78C8B}"/>
                </a:ext>
              </a:extLst>
            </p:cNvPr>
            <p:cNvPicPr>
              <a:picLocks noChangeAspect="1"/>
            </p:cNvPicPr>
            <p:nvPr/>
          </p:nvPicPr>
          <p:blipFill>
            <a:blip r:embed="rId3"/>
            <a:stretch>
              <a:fillRect/>
            </a:stretch>
          </p:blipFill>
          <p:spPr>
            <a:xfrm>
              <a:off x="5773967" y="918350"/>
              <a:ext cx="6091869" cy="5281257"/>
            </a:xfrm>
            <a:prstGeom prst="rect">
              <a:avLst/>
            </a:prstGeom>
          </p:spPr>
        </p:pic>
        <p:sp>
          <p:nvSpPr>
            <p:cNvPr id="6" name="TextBox 5">
              <a:extLst>
                <a:ext uri="{FF2B5EF4-FFF2-40B4-BE49-F238E27FC236}">
                  <a16:creationId xmlns:a16="http://schemas.microsoft.com/office/drawing/2014/main" id="{A6F0B9DA-EF6F-16AC-31D6-C7F11356CCBA}"/>
                </a:ext>
              </a:extLst>
            </p:cNvPr>
            <p:cNvSpPr txBox="1"/>
            <p:nvPr/>
          </p:nvSpPr>
          <p:spPr>
            <a:xfrm>
              <a:off x="7880732" y="636878"/>
              <a:ext cx="2445745" cy="338554"/>
            </a:xfrm>
            <a:prstGeom prst="rect">
              <a:avLst/>
            </a:prstGeom>
            <a:solidFill>
              <a:schemeClr val="bg1"/>
            </a:solidFill>
          </p:spPr>
          <p:txBody>
            <a:bodyPr wrap="square" rtlCol="0">
              <a:spAutoFit/>
            </a:bodyPr>
            <a:lstStyle/>
            <a:p>
              <a:r>
                <a:rPr lang="en-US" sz="1600" dirty="0"/>
                <a:t>Criteria-based approach</a:t>
              </a:r>
              <a:endParaRPr lang="de-CH" sz="1600" dirty="0"/>
            </a:p>
          </p:txBody>
        </p:sp>
        <p:sp>
          <p:nvSpPr>
            <p:cNvPr id="10" name="Rectangle 9">
              <a:extLst>
                <a:ext uri="{FF2B5EF4-FFF2-40B4-BE49-F238E27FC236}">
                  <a16:creationId xmlns:a16="http://schemas.microsoft.com/office/drawing/2014/main" id="{3F85FE7B-B6A5-6925-2391-5C3FDECF104F}"/>
                </a:ext>
              </a:extLst>
            </p:cNvPr>
            <p:cNvSpPr/>
            <p:nvPr/>
          </p:nvSpPr>
          <p:spPr>
            <a:xfrm>
              <a:off x="5773967" y="3345513"/>
              <a:ext cx="3469185" cy="338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TextBox 7">
              <a:extLst>
                <a:ext uri="{FF2B5EF4-FFF2-40B4-BE49-F238E27FC236}">
                  <a16:creationId xmlns:a16="http://schemas.microsoft.com/office/drawing/2014/main" id="{4B0E195C-3BC5-3A7E-EFA6-E6FA3F091853}"/>
                </a:ext>
              </a:extLst>
            </p:cNvPr>
            <p:cNvSpPr txBox="1"/>
            <p:nvPr/>
          </p:nvSpPr>
          <p:spPr>
            <a:xfrm>
              <a:off x="8256434" y="3361160"/>
              <a:ext cx="2445745" cy="338554"/>
            </a:xfrm>
            <a:prstGeom prst="rect">
              <a:avLst/>
            </a:prstGeom>
            <a:solidFill>
              <a:schemeClr val="bg1"/>
            </a:solidFill>
          </p:spPr>
          <p:txBody>
            <a:bodyPr wrap="square" rtlCol="0">
              <a:spAutoFit/>
            </a:bodyPr>
            <a:lstStyle/>
            <a:p>
              <a:r>
                <a:rPr lang="en-US" sz="1600" dirty="0"/>
                <a:t>Empirical approach</a:t>
              </a:r>
              <a:endParaRPr lang="de-CH" sz="1600" dirty="0"/>
            </a:p>
          </p:txBody>
        </p:sp>
      </p:grpSp>
      <p:sp>
        <p:nvSpPr>
          <p:cNvPr id="13" name="Rectangle 12">
            <a:extLst>
              <a:ext uri="{FF2B5EF4-FFF2-40B4-BE49-F238E27FC236}">
                <a16:creationId xmlns:a16="http://schemas.microsoft.com/office/drawing/2014/main" id="{017A5B59-B57E-4B65-349D-97CB7F77DC15}"/>
              </a:ext>
            </a:extLst>
          </p:cNvPr>
          <p:cNvSpPr/>
          <p:nvPr/>
        </p:nvSpPr>
        <p:spPr>
          <a:xfrm>
            <a:off x="8858992" y="975432"/>
            <a:ext cx="3006844" cy="2100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tangle 13">
            <a:extLst>
              <a:ext uri="{FF2B5EF4-FFF2-40B4-BE49-F238E27FC236}">
                <a16:creationId xmlns:a16="http://schemas.microsoft.com/office/drawing/2014/main" id="{6CBBE9D5-3835-20C8-1562-DEC3241B9236}"/>
              </a:ext>
            </a:extLst>
          </p:cNvPr>
          <p:cNvSpPr/>
          <p:nvPr/>
        </p:nvSpPr>
        <p:spPr>
          <a:xfrm>
            <a:off x="8893664" y="3839373"/>
            <a:ext cx="3006844" cy="2271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553348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67A6039-D5D5-4FC5-9184-114EE4B39C90}"/>
              </a:ext>
            </a:extLst>
          </p:cNvPr>
          <p:cNvSpPr>
            <a:spLocks noGrp="1"/>
          </p:cNvSpPr>
          <p:nvPr>
            <p:ph type="sldNum" sz="quarter" idx="30"/>
          </p:nvPr>
        </p:nvSpPr>
        <p:spPr/>
        <p:txBody>
          <a:bodyPr/>
          <a:lstStyle/>
          <a:p>
            <a:fld id="{5ACA52AF-F19D-405C-AD5F-7D94B96A5CC3}" type="slidenum">
              <a:rPr lang="de-CH" noProof="0" smtClean="0"/>
              <a:t>18</a:t>
            </a:fld>
            <a:endParaRPr lang="de-CH" noProof="0"/>
          </a:p>
        </p:txBody>
      </p:sp>
      <p:sp>
        <p:nvSpPr>
          <p:cNvPr id="2" name="Title 1">
            <a:extLst>
              <a:ext uri="{FF2B5EF4-FFF2-40B4-BE49-F238E27FC236}">
                <a16:creationId xmlns:a16="http://schemas.microsoft.com/office/drawing/2014/main" id="{31644F4B-3080-412A-B3C9-DDEF7AD0B9EA}"/>
              </a:ext>
            </a:extLst>
          </p:cNvPr>
          <p:cNvSpPr>
            <a:spLocks noGrp="1"/>
          </p:cNvSpPr>
          <p:nvPr>
            <p:ph type="title"/>
          </p:nvPr>
        </p:nvSpPr>
        <p:spPr/>
        <p:txBody>
          <a:bodyPr/>
          <a:lstStyle/>
          <a:p>
            <a:r>
              <a:rPr lang="en-US" dirty="0"/>
              <a:t>Machine learning: Principal component analysis (PCA)</a:t>
            </a:r>
            <a:endParaRPr lang="de-CH" dirty="0"/>
          </a:p>
        </p:txBody>
      </p:sp>
      <p:sp>
        <p:nvSpPr>
          <p:cNvPr id="9" name="Content Placeholder 8">
            <a:extLst>
              <a:ext uri="{FF2B5EF4-FFF2-40B4-BE49-F238E27FC236}">
                <a16:creationId xmlns:a16="http://schemas.microsoft.com/office/drawing/2014/main" id="{8EAA20BE-6A88-4236-9A16-4C85D115BEE8}"/>
              </a:ext>
            </a:extLst>
          </p:cNvPr>
          <p:cNvSpPr>
            <a:spLocks noGrp="1"/>
          </p:cNvSpPr>
          <p:nvPr>
            <p:ph sz="quarter" idx="28"/>
          </p:nvPr>
        </p:nvSpPr>
        <p:spPr>
          <a:xfrm>
            <a:off x="360043" y="1460664"/>
            <a:ext cx="5209483" cy="4631377"/>
          </a:xfrm>
        </p:spPr>
        <p:txBody>
          <a:bodyPr/>
          <a:lstStyle/>
          <a:p>
            <a:pPr marL="285750" indent="-285750">
              <a:buFont typeface="Arial" panose="020B0604020202020204" pitchFamily="34" charset="0"/>
              <a:buChar char="•"/>
            </a:pPr>
            <a:r>
              <a:rPr lang="en-US" sz="2000" dirty="0"/>
              <a:t>The most important PCs for the criteria-based approach are nr. 5 and 2 </a:t>
            </a:r>
          </a:p>
          <a:p>
            <a:pPr lvl="1">
              <a:buFont typeface="Courier New" panose="02070309020205020404" pitchFamily="49" charset="0"/>
              <a:buChar char="o"/>
            </a:pPr>
            <a:r>
              <a:rPr lang="en-US" sz="1800" dirty="0"/>
              <a:t>5: Band gap computed by DFT </a:t>
            </a:r>
            <a:endParaRPr lang="en-US" sz="1800" b="0" i="0" u="none" strike="noStrike" baseline="0" dirty="0"/>
          </a:p>
          <a:p>
            <a:pPr lvl="1">
              <a:buFont typeface="Courier New" panose="02070309020205020404" pitchFamily="49" charset="0"/>
              <a:buChar char="o"/>
            </a:pPr>
            <a:r>
              <a:rPr lang="en-US" sz="1800" dirty="0"/>
              <a:t>2: Contributions </a:t>
            </a:r>
            <a:r>
              <a:rPr lang="en-US" sz="1800" b="0" i="0" u="none" strike="noStrike" baseline="0" dirty="0"/>
              <a:t>from the covalent radius, the ionic character and the packing efficiency</a:t>
            </a:r>
          </a:p>
          <a:p>
            <a:pPr lvl="1"/>
            <a:endParaRPr lang="en-US" sz="1600" dirty="0"/>
          </a:p>
          <a:p>
            <a:pPr marL="285750" indent="-285750">
              <a:buFont typeface="Arial" panose="020B0604020202020204" pitchFamily="34" charset="0"/>
              <a:buChar char="•"/>
            </a:pPr>
            <a:r>
              <a:rPr lang="en-US" sz="2000" dirty="0"/>
              <a:t>Most important PC for empirical approach is nr. 1. Corresponding features include </a:t>
            </a:r>
          </a:p>
          <a:p>
            <a:pPr marL="846146" lvl="1" indent="-285750">
              <a:buFont typeface="Courier New" panose="02070309020205020404" pitchFamily="49" charset="0"/>
              <a:buChar char="o"/>
            </a:pPr>
            <a:r>
              <a:rPr lang="en-US" sz="1800" dirty="0"/>
              <a:t>B</a:t>
            </a:r>
            <a:r>
              <a:rPr lang="en-US" sz="1800" b="0" i="0" u="none" strike="noStrike" baseline="0" dirty="0"/>
              <a:t>ond orientational parameters</a:t>
            </a:r>
            <a:endParaRPr lang="en-US" sz="1800" dirty="0"/>
          </a:p>
          <a:p>
            <a:pPr marL="846146" lvl="1" indent="-285750">
              <a:buFont typeface="Courier New" panose="02070309020205020404" pitchFamily="49" charset="0"/>
              <a:buChar char="o"/>
            </a:pPr>
            <a:r>
              <a:rPr lang="en-US" sz="1800" b="0" i="0" u="none" strike="noStrike" baseline="0" dirty="0"/>
              <a:t>Coordination numbers</a:t>
            </a:r>
            <a:endParaRPr lang="en-US" sz="1800" dirty="0"/>
          </a:p>
          <a:p>
            <a:pPr marL="846146" lvl="1" indent="-285750">
              <a:buFont typeface="Courier New" panose="02070309020205020404" pitchFamily="49" charset="0"/>
              <a:buChar char="o"/>
            </a:pPr>
            <a:r>
              <a:rPr lang="en-US" sz="1800" b="0" i="0" u="none" strike="noStrike" baseline="0" dirty="0"/>
              <a:t>The radial distribution function of a compound’s crystal system</a:t>
            </a:r>
            <a:endParaRPr lang="en-US" sz="1800" dirty="0"/>
          </a:p>
        </p:txBody>
      </p:sp>
      <p:sp>
        <p:nvSpPr>
          <p:cNvPr id="7" name="TextBox 6">
            <a:extLst>
              <a:ext uri="{FF2B5EF4-FFF2-40B4-BE49-F238E27FC236}">
                <a16:creationId xmlns:a16="http://schemas.microsoft.com/office/drawing/2014/main" id="{776AE165-BBF4-164E-EE03-72DE70F31B0B}"/>
              </a:ext>
            </a:extLst>
          </p:cNvPr>
          <p:cNvSpPr txBox="1"/>
          <p:nvPr/>
        </p:nvSpPr>
        <p:spPr>
          <a:xfrm>
            <a:off x="7949051" y="6504173"/>
            <a:ext cx="3060510" cy="307777"/>
          </a:xfrm>
          <a:prstGeom prst="rect">
            <a:avLst/>
          </a:prstGeom>
          <a:noFill/>
        </p:spPr>
        <p:txBody>
          <a:bodyPr wrap="square" rtlCol="0">
            <a:spAutoFit/>
          </a:bodyPr>
          <a:lstStyle/>
          <a:p>
            <a:r>
              <a:rPr lang="en-US" sz="1400" dirty="0">
                <a:solidFill>
                  <a:schemeClr val="bg1">
                    <a:lumMod val="50000"/>
                  </a:schemeClr>
                </a:solidFill>
              </a:rPr>
              <a:t>DOI: </a:t>
            </a:r>
            <a:r>
              <a:rPr lang="de-CH" sz="1400" b="0" i="0" dirty="0">
                <a:solidFill>
                  <a:schemeClr val="bg1">
                    <a:lumMod val="50000"/>
                  </a:schemeClr>
                </a:solidFill>
                <a:effectLst/>
              </a:rPr>
              <a:t>10.1038/s41524-022-00888-3</a:t>
            </a:r>
            <a:endParaRPr lang="de-CH" sz="1400" dirty="0">
              <a:solidFill>
                <a:schemeClr val="bg1">
                  <a:lumMod val="50000"/>
                </a:schemeClr>
              </a:solidFill>
            </a:endParaRPr>
          </a:p>
        </p:txBody>
      </p:sp>
      <p:grpSp>
        <p:nvGrpSpPr>
          <p:cNvPr id="3" name="Group 2">
            <a:extLst>
              <a:ext uri="{FF2B5EF4-FFF2-40B4-BE49-F238E27FC236}">
                <a16:creationId xmlns:a16="http://schemas.microsoft.com/office/drawing/2014/main" id="{DA742229-2A52-FF00-D180-3E1869B62EFB}"/>
              </a:ext>
            </a:extLst>
          </p:cNvPr>
          <p:cNvGrpSpPr/>
          <p:nvPr/>
        </p:nvGrpSpPr>
        <p:grpSpPr>
          <a:xfrm>
            <a:off x="5773967" y="935226"/>
            <a:ext cx="6091869" cy="5562729"/>
            <a:chOff x="5773967" y="636878"/>
            <a:chExt cx="6091869" cy="5562729"/>
          </a:xfrm>
        </p:grpSpPr>
        <p:pic>
          <p:nvPicPr>
            <p:cNvPr id="4" name="Picture 3">
              <a:extLst>
                <a:ext uri="{FF2B5EF4-FFF2-40B4-BE49-F238E27FC236}">
                  <a16:creationId xmlns:a16="http://schemas.microsoft.com/office/drawing/2014/main" id="{3CF451E4-2D3C-C14F-C221-F307C693FBC5}"/>
                </a:ext>
              </a:extLst>
            </p:cNvPr>
            <p:cNvPicPr>
              <a:picLocks noChangeAspect="1"/>
            </p:cNvPicPr>
            <p:nvPr/>
          </p:nvPicPr>
          <p:blipFill>
            <a:blip r:embed="rId3"/>
            <a:stretch>
              <a:fillRect/>
            </a:stretch>
          </p:blipFill>
          <p:spPr>
            <a:xfrm>
              <a:off x="5773967" y="918350"/>
              <a:ext cx="6091869" cy="5281257"/>
            </a:xfrm>
            <a:prstGeom prst="rect">
              <a:avLst/>
            </a:prstGeom>
          </p:spPr>
        </p:pic>
        <p:sp>
          <p:nvSpPr>
            <p:cNvPr id="6" name="TextBox 5">
              <a:extLst>
                <a:ext uri="{FF2B5EF4-FFF2-40B4-BE49-F238E27FC236}">
                  <a16:creationId xmlns:a16="http://schemas.microsoft.com/office/drawing/2014/main" id="{2CBBAA47-BA5A-739F-84DE-2F9A2676A658}"/>
                </a:ext>
              </a:extLst>
            </p:cNvPr>
            <p:cNvSpPr txBox="1"/>
            <p:nvPr/>
          </p:nvSpPr>
          <p:spPr>
            <a:xfrm>
              <a:off x="7880732" y="636878"/>
              <a:ext cx="2445745" cy="338554"/>
            </a:xfrm>
            <a:prstGeom prst="rect">
              <a:avLst/>
            </a:prstGeom>
            <a:solidFill>
              <a:schemeClr val="bg1"/>
            </a:solidFill>
          </p:spPr>
          <p:txBody>
            <a:bodyPr wrap="square" rtlCol="0">
              <a:spAutoFit/>
            </a:bodyPr>
            <a:lstStyle/>
            <a:p>
              <a:r>
                <a:rPr lang="en-US" sz="1600" dirty="0"/>
                <a:t>Criteria-based approach</a:t>
              </a:r>
              <a:endParaRPr lang="de-CH" sz="1600" dirty="0"/>
            </a:p>
          </p:txBody>
        </p:sp>
        <p:sp>
          <p:nvSpPr>
            <p:cNvPr id="8" name="Rectangle 7">
              <a:extLst>
                <a:ext uri="{FF2B5EF4-FFF2-40B4-BE49-F238E27FC236}">
                  <a16:creationId xmlns:a16="http://schemas.microsoft.com/office/drawing/2014/main" id="{34E9B6E6-62B6-7F18-E110-C270B5F80039}"/>
                </a:ext>
              </a:extLst>
            </p:cNvPr>
            <p:cNvSpPr/>
            <p:nvPr/>
          </p:nvSpPr>
          <p:spPr>
            <a:xfrm>
              <a:off x="5773967" y="3345513"/>
              <a:ext cx="3469185" cy="338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TextBox 9">
              <a:extLst>
                <a:ext uri="{FF2B5EF4-FFF2-40B4-BE49-F238E27FC236}">
                  <a16:creationId xmlns:a16="http://schemas.microsoft.com/office/drawing/2014/main" id="{462AC82F-E477-FDAB-D4E9-C78757701B32}"/>
                </a:ext>
              </a:extLst>
            </p:cNvPr>
            <p:cNvSpPr txBox="1"/>
            <p:nvPr/>
          </p:nvSpPr>
          <p:spPr>
            <a:xfrm>
              <a:off x="8256434" y="3361160"/>
              <a:ext cx="2445745" cy="338554"/>
            </a:xfrm>
            <a:prstGeom prst="rect">
              <a:avLst/>
            </a:prstGeom>
            <a:solidFill>
              <a:schemeClr val="bg1"/>
            </a:solidFill>
          </p:spPr>
          <p:txBody>
            <a:bodyPr wrap="square" rtlCol="0">
              <a:spAutoFit/>
            </a:bodyPr>
            <a:lstStyle/>
            <a:p>
              <a:r>
                <a:rPr lang="en-US" sz="1600" dirty="0"/>
                <a:t>Empirical approach</a:t>
              </a:r>
              <a:endParaRPr lang="de-CH" sz="1600" dirty="0"/>
            </a:p>
          </p:txBody>
        </p:sp>
      </p:grpSp>
    </p:spTree>
    <p:extLst>
      <p:ext uri="{BB962C8B-B14F-4D97-AF65-F5344CB8AC3E}">
        <p14:creationId xmlns:p14="http://schemas.microsoft.com/office/powerpoint/2010/main" val="390285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08DF25AC-71F5-49EF-B424-0872223A925D}"/>
              </a:ext>
            </a:extLst>
          </p:cNvPr>
          <p:cNvSpPr>
            <a:spLocks noGrp="1"/>
          </p:cNvSpPr>
          <p:nvPr>
            <p:ph type="sldNum" sz="quarter" idx="30"/>
          </p:nvPr>
        </p:nvSpPr>
        <p:spPr/>
        <p:txBody>
          <a:bodyPr/>
          <a:lstStyle/>
          <a:p>
            <a:fld id="{5ACA52AF-F19D-405C-AD5F-7D94B96A5CC3}" type="slidenum">
              <a:rPr lang="de-CH" noProof="0" smtClean="0"/>
              <a:t>19</a:t>
            </a:fld>
            <a:endParaRPr lang="de-CH" noProof="0"/>
          </a:p>
        </p:txBody>
      </p:sp>
      <p:sp>
        <p:nvSpPr>
          <p:cNvPr id="2" name="Titel 1">
            <a:extLst>
              <a:ext uri="{FF2B5EF4-FFF2-40B4-BE49-F238E27FC236}">
                <a16:creationId xmlns:a16="http://schemas.microsoft.com/office/drawing/2014/main" id="{A7CA13FE-7A13-4ED3-8196-74CAF963149C}"/>
              </a:ext>
            </a:extLst>
          </p:cNvPr>
          <p:cNvSpPr>
            <a:spLocks noGrp="1"/>
          </p:cNvSpPr>
          <p:nvPr>
            <p:ph type="title"/>
          </p:nvPr>
        </p:nvSpPr>
        <p:spPr>
          <a:xfrm>
            <a:off x="619650" y="3071802"/>
            <a:ext cx="3299208" cy="1936111"/>
          </a:xfrm>
        </p:spPr>
        <p:txBody>
          <a:bodyPr/>
          <a:lstStyle/>
          <a:p>
            <a:r>
              <a:rPr lang="en-US" sz="3200" dirty="0"/>
              <a:t>Machine learning: </a:t>
            </a:r>
            <a:r>
              <a:rPr lang="de-DE" sz="3200" dirty="0" err="1"/>
              <a:t>Predicting</a:t>
            </a:r>
            <a:r>
              <a:rPr lang="de-DE" sz="3200" dirty="0"/>
              <a:t> material </a:t>
            </a:r>
            <a:r>
              <a:rPr lang="de-DE" sz="3200" dirty="0" err="1"/>
              <a:t>candidates</a:t>
            </a:r>
            <a:endParaRPr lang="de-CH" sz="3200" dirty="0"/>
          </a:p>
        </p:txBody>
      </p:sp>
      <p:graphicFrame>
        <p:nvGraphicFramePr>
          <p:cNvPr id="10" name="Tabelle 10">
            <a:extLst>
              <a:ext uri="{FF2B5EF4-FFF2-40B4-BE49-F238E27FC236}">
                <a16:creationId xmlns:a16="http://schemas.microsoft.com/office/drawing/2014/main" id="{7E7EE0D9-F96C-4F09-9F41-32C62A5A6547}"/>
              </a:ext>
            </a:extLst>
          </p:cNvPr>
          <p:cNvGraphicFramePr>
            <a:graphicFrameLocks noGrp="1"/>
          </p:cNvGraphicFramePr>
          <p:nvPr>
            <p:ph sz="quarter" idx="28"/>
            <p:extLst>
              <p:ext uri="{D42A27DB-BD31-4B8C-83A1-F6EECF244321}">
                <p14:modId xmlns:p14="http://schemas.microsoft.com/office/powerpoint/2010/main" val="278716026"/>
              </p:ext>
            </p:extLst>
          </p:nvPr>
        </p:nvGraphicFramePr>
        <p:xfrm>
          <a:off x="4122952" y="2790311"/>
          <a:ext cx="7006606" cy="3240000"/>
        </p:xfrm>
        <a:graphic>
          <a:graphicData uri="http://schemas.openxmlformats.org/drawingml/2006/table">
            <a:tbl>
              <a:tblPr firstRow="1" bandRow="1">
                <a:tableStyleId>{5FD0F851-EC5A-4D38-B0AD-8093EC10F338}</a:tableStyleId>
              </a:tblPr>
              <a:tblGrid>
                <a:gridCol w="1235199">
                  <a:extLst>
                    <a:ext uri="{9D8B030D-6E8A-4147-A177-3AD203B41FA5}">
                      <a16:colId xmlns:a16="http://schemas.microsoft.com/office/drawing/2014/main" val="4203801519"/>
                    </a:ext>
                  </a:extLst>
                </a:gridCol>
                <a:gridCol w="1187532">
                  <a:extLst>
                    <a:ext uri="{9D8B030D-6E8A-4147-A177-3AD203B41FA5}">
                      <a16:colId xmlns:a16="http://schemas.microsoft.com/office/drawing/2014/main" val="740495432"/>
                    </a:ext>
                  </a:extLst>
                </a:gridCol>
                <a:gridCol w="1080655">
                  <a:extLst>
                    <a:ext uri="{9D8B030D-6E8A-4147-A177-3AD203B41FA5}">
                      <a16:colId xmlns:a16="http://schemas.microsoft.com/office/drawing/2014/main" val="3080648808"/>
                    </a:ext>
                  </a:extLst>
                </a:gridCol>
                <a:gridCol w="1959428">
                  <a:extLst>
                    <a:ext uri="{9D8B030D-6E8A-4147-A177-3AD203B41FA5}">
                      <a16:colId xmlns:a16="http://schemas.microsoft.com/office/drawing/2014/main" val="3595204828"/>
                    </a:ext>
                  </a:extLst>
                </a:gridCol>
                <a:gridCol w="1543792">
                  <a:extLst>
                    <a:ext uri="{9D8B030D-6E8A-4147-A177-3AD203B41FA5}">
                      <a16:colId xmlns:a16="http://schemas.microsoft.com/office/drawing/2014/main" val="3488753729"/>
                    </a:ext>
                  </a:extLst>
                </a:gridCol>
              </a:tblGrid>
              <a:tr h="324000">
                <a:tc>
                  <a:txBody>
                    <a:bodyPr/>
                    <a:lstStyle/>
                    <a:p>
                      <a:r>
                        <a:rPr lang="de-DE" sz="1600" dirty="0"/>
                        <a:t>Approach</a:t>
                      </a:r>
                      <a:endParaRPr lang="de-CH" sz="1600" dirty="0"/>
                    </a:p>
                  </a:txBody>
                  <a:tcPr marL="0" marR="72000" marT="0" marB="0" anchor="ctr"/>
                </a:tc>
                <a:tc>
                  <a:txBody>
                    <a:bodyPr/>
                    <a:lstStyle/>
                    <a:p>
                      <a:pPr algn="r"/>
                      <a:r>
                        <a:rPr lang="de-DE" sz="1600" dirty="0"/>
                        <a:t>Confidence</a:t>
                      </a:r>
                      <a:endParaRPr lang="de-CH" sz="1600" dirty="0"/>
                    </a:p>
                  </a:txBody>
                  <a:tcPr marL="0" marR="72000" marT="0" marB="0" anchor="ctr"/>
                </a:tc>
                <a:tc>
                  <a:txBody>
                    <a:bodyPr/>
                    <a:lstStyle/>
                    <a:p>
                      <a:pPr algn="r"/>
                      <a:r>
                        <a:rPr lang="de-DE" sz="1600" dirty="0"/>
                        <a:t>Material</a:t>
                      </a:r>
                      <a:endParaRPr lang="de-CH" sz="1600" dirty="0"/>
                    </a:p>
                  </a:txBody>
                  <a:tcPr marL="0" marR="72000" marT="0" marB="0" anchor="ctr"/>
                </a:tc>
                <a:tc>
                  <a:txBody>
                    <a:bodyPr/>
                    <a:lstStyle/>
                    <a:p>
                      <a:pPr algn="r"/>
                      <a:r>
                        <a:rPr lang="en-US" sz="1600" dirty="0"/>
                        <a:t>Crystal structure</a:t>
                      </a:r>
                      <a:endParaRPr lang="de-CH" sz="1600" dirty="0"/>
                    </a:p>
                  </a:txBody>
                  <a:tcPr marL="0" marR="72000" marT="0" marB="0" anchor="ctr"/>
                </a:tc>
                <a:tc>
                  <a:txBody>
                    <a:bodyPr/>
                    <a:lstStyle/>
                    <a:p>
                      <a:pPr algn="r"/>
                      <a:r>
                        <a:rPr lang="de-DE" sz="1600" dirty="0"/>
                        <a:t>Band </a:t>
                      </a:r>
                      <a:r>
                        <a:rPr lang="de-DE" sz="1600" dirty="0" err="1"/>
                        <a:t>gap</a:t>
                      </a:r>
                      <a:r>
                        <a:rPr lang="de-DE" sz="1600" dirty="0"/>
                        <a:t> (eV)</a:t>
                      </a:r>
                      <a:endParaRPr lang="de-CH" sz="1600" dirty="0"/>
                    </a:p>
                  </a:txBody>
                  <a:tcPr marL="0" marR="72000" marT="0" marB="0" anchor="ctr"/>
                </a:tc>
                <a:extLst>
                  <a:ext uri="{0D108BD9-81ED-4DB2-BD59-A6C34878D82A}">
                    <a16:rowId xmlns:a16="http://schemas.microsoft.com/office/drawing/2014/main" val="2457665754"/>
                  </a:ext>
                </a:extLst>
              </a:tr>
              <a:tr h="324000">
                <a:tc>
                  <a:txBody>
                    <a:bodyPr/>
                    <a:lstStyle/>
                    <a:p>
                      <a:r>
                        <a:rPr lang="de-DE" sz="1600" dirty="0" err="1"/>
                        <a:t>Empirical</a:t>
                      </a:r>
                      <a:endParaRPr lang="de-CH" sz="1600" dirty="0"/>
                    </a:p>
                  </a:txBody>
                  <a:tcPr marL="0" marR="72000" marT="0" marB="0" anchor="ctr"/>
                </a:tc>
                <a:tc>
                  <a:txBody>
                    <a:bodyPr/>
                    <a:lstStyle/>
                    <a:p>
                      <a:pPr algn="r"/>
                      <a:r>
                        <a:rPr lang="de-DE" sz="1600" dirty="0"/>
                        <a:t>0.85</a:t>
                      </a:r>
                      <a:endParaRPr lang="de-CH" sz="1600" dirty="0"/>
                    </a:p>
                  </a:txBody>
                  <a:tcPr marL="0" marR="72000" marT="0" marB="0" anchor="ctr"/>
                </a:tc>
                <a:tc>
                  <a:txBody>
                    <a:bodyPr/>
                    <a:lstStyle/>
                    <a:p>
                      <a:pPr algn="r"/>
                      <a:r>
                        <a:rPr lang="de-DE" sz="1600" dirty="0" err="1"/>
                        <a:t>CdSe</a:t>
                      </a:r>
                      <a:endParaRPr lang="de-CH" sz="1600" dirty="0"/>
                    </a:p>
                  </a:txBody>
                  <a:tcPr marL="0" marR="72000" marT="0" marB="0" anchor="ctr"/>
                </a:tc>
                <a:tc>
                  <a:txBody>
                    <a:bodyPr/>
                    <a:lstStyle/>
                    <a:p>
                      <a:pPr algn="r"/>
                      <a:r>
                        <a:rPr lang="de-DE" sz="1600" dirty="0"/>
                        <a:t>Hexagonal</a:t>
                      </a:r>
                      <a:endParaRPr lang="de-CH" sz="1600" dirty="0"/>
                    </a:p>
                  </a:txBody>
                  <a:tcPr marL="0" marR="72000" marT="0" marB="0" anchor="ctr"/>
                </a:tc>
                <a:tc>
                  <a:txBody>
                    <a:bodyPr/>
                    <a:lstStyle/>
                    <a:p>
                      <a:pPr algn="r"/>
                      <a:r>
                        <a:rPr lang="de-DE" sz="1600" dirty="0"/>
                        <a:t>0.6</a:t>
                      </a:r>
                      <a:endParaRPr lang="de-CH" sz="1600" dirty="0"/>
                    </a:p>
                  </a:txBody>
                  <a:tcPr marL="0" marR="72000" marT="0" marB="0" anchor="ctr"/>
                </a:tc>
                <a:extLst>
                  <a:ext uri="{0D108BD9-81ED-4DB2-BD59-A6C34878D82A}">
                    <a16:rowId xmlns:a16="http://schemas.microsoft.com/office/drawing/2014/main" val="341457593"/>
                  </a:ext>
                </a:extLst>
              </a:tr>
              <a:tr h="324000">
                <a:tc>
                  <a:txBody>
                    <a:bodyPr/>
                    <a:lstStyle/>
                    <a:p>
                      <a:r>
                        <a:rPr lang="de-DE" sz="1600" dirty="0" err="1"/>
                        <a:t>Empirical</a:t>
                      </a:r>
                      <a:endParaRPr lang="de-CH" sz="1600" dirty="0"/>
                    </a:p>
                  </a:txBody>
                  <a:tcPr marL="0" marR="72000" marT="0" marB="0" anchor="ctr"/>
                </a:tc>
                <a:tc>
                  <a:txBody>
                    <a:bodyPr/>
                    <a:lstStyle/>
                    <a:p>
                      <a:pPr algn="r"/>
                      <a:r>
                        <a:rPr lang="de-DE" sz="1600" dirty="0"/>
                        <a:t>0.85</a:t>
                      </a:r>
                      <a:endParaRPr lang="de-CH" sz="1600" dirty="0"/>
                    </a:p>
                  </a:txBody>
                  <a:tcPr marL="0" marR="72000" marT="0" marB="0" anchor="ctr"/>
                </a:tc>
                <a:tc>
                  <a:txBody>
                    <a:bodyPr/>
                    <a:lstStyle/>
                    <a:p>
                      <a:pPr algn="r"/>
                      <a:r>
                        <a:rPr lang="de-DE" sz="1600" dirty="0" err="1"/>
                        <a:t>CuI</a:t>
                      </a:r>
                      <a:endParaRPr lang="de-CH" sz="1600" dirty="0"/>
                    </a:p>
                  </a:txBody>
                  <a:tcPr marL="0" marR="72000" marT="0" marB="0" anchor="ctr"/>
                </a:tc>
                <a:tc>
                  <a:txBody>
                    <a:bodyPr/>
                    <a:lstStyle/>
                    <a:p>
                      <a:pPr algn="r"/>
                      <a:r>
                        <a:rPr lang="de-DE" sz="1600" dirty="0"/>
                        <a:t>Hexagonal</a:t>
                      </a:r>
                      <a:endParaRPr lang="de-CH" sz="1600" dirty="0"/>
                    </a:p>
                  </a:txBody>
                  <a:tcPr marL="0" marR="72000" marT="0" marB="0" anchor="ctr"/>
                </a:tc>
                <a:tc>
                  <a:txBody>
                    <a:bodyPr/>
                    <a:lstStyle/>
                    <a:p>
                      <a:pPr algn="r"/>
                      <a:r>
                        <a:rPr lang="de-DE" sz="1600" dirty="0"/>
                        <a:t>1.2</a:t>
                      </a:r>
                      <a:endParaRPr lang="de-CH" sz="1600" dirty="0"/>
                    </a:p>
                  </a:txBody>
                  <a:tcPr marL="0" marR="72000" marT="0" marB="0" anchor="ctr"/>
                </a:tc>
                <a:extLst>
                  <a:ext uri="{0D108BD9-81ED-4DB2-BD59-A6C34878D82A}">
                    <a16:rowId xmlns:a16="http://schemas.microsoft.com/office/drawing/2014/main" val="3696018661"/>
                  </a:ext>
                </a:extLst>
              </a:tr>
              <a:tr h="324000">
                <a:tc>
                  <a:txBody>
                    <a:bodyPr/>
                    <a:lstStyle/>
                    <a:p>
                      <a:r>
                        <a:rPr lang="de-DE" sz="1600" dirty="0" err="1"/>
                        <a:t>Empirical</a:t>
                      </a:r>
                      <a:endParaRPr lang="de-CH" sz="1600" dirty="0"/>
                    </a:p>
                  </a:txBody>
                  <a:tcPr marL="0" marR="72000" marT="0" marB="0" anchor="ctr"/>
                </a:tc>
                <a:tc>
                  <a:txBody>
                    <a:bodyPr/>
                    <a:lstStyle/>
                    <a:p>
                      <a:pPr algn="r"/>
                      <a:r>
                        <a:rPr lang="de-DE" sz="1600" dirty="0"/>
                        <a:t>0.85</a:t>
                      </a:r>
                      <a:endParaRPr lang="de-CH" sz="1600" dirty="0"/>
                    </a:p>
                  </a:txBody>
                  <a:tcPr marL="0" marR="72000" marT="0" marB="0" anchor="ctr"/>
                </a:tc>
                <a:tc>
                  <a:txBody>
                    <a:bodyPr/>
                    <a:lstStyle/>
                    <a:p>
                      <a:pPr algn="r"/>
                      <a:r>
                        <a:rPr lang="de-DE" sz="1600" dirty="0" err="1"/>
                        <a:t>CuI</a:t>
                      </a:r>
                      <a:endParaRPr lang="de-CH" sz="1600" dirty="0"/>
                    </a:p>
                  </a:txBody>
                  <a:tcPr marL="0" marR="72000" marT="0" marB="0" anchor="ctr"/>
                </a:tc>
                <a:tc>
                  <a:txBody>
                    <a:bodyPr/>
                    <a:lstStyle/>
                    <a:p>
                      <a:pPr algn="r"/>
                      <a:r>
                        <a:rPr lang="de-DE" sz="1600" dirty="0" err="1"/>
                        <a:t>Cubic</a:t>
                      </a:r>
                      <a:endParaRPr lang="de-CH" sz="1600" dirty="0"/>
                    </a:p>
                  </a:txBody>
                  <a:tcPr marL="0" marR="72000" marT="0" marB="0" anchor="ctr"/>
                </a:tc>
                <a:tc>
                  <a:txBody>
                    <a:bodyPr/>
                    <a:lstStyle/>
                    <a:p>
                      <a:pPr algn="r"/>
                      <a:r>
                        <a:rPr lang="de-DE" sz="1600" dirty="0"/>
                        <a:t>1.2</a:t>
                      </a:r>
                      <a:endParaRPr lang="de-CH" sz="1600" dirty="0"/>
                    </a:p>
                  </a:txBody>
                  <a:tcPr marL="0" marR="72000" marT="0" marB="0" anchor="ctr"/>
                </a:tc>
                <a:extLst>
                  <a:ext uri="{0D108BD9-81ED-4DB2-BD59-A6C34878D82A}">
                    <a16:rowId xmlns:a16="http://schemas.microsoft.com/office/drawing/2014/main" val="3015627213"/>
                  </a:ext>
                </a:extLst>
              </a:tr>
              <a:tr h="324000">
                <a:tc>
                  <a:txBody>
                    <a:bodyPr/>
                    <a:lstStyle/>
                    <a:p>
                      <a:r>
                        <a:rPr lang="de-DE" sz="1600" dirty="0" err="1"/>
                        <a:t>Empirical</a:t>
                      </a:r>
                      <a:endParaRPr lang="de-CH" sz="1600" dirty="0"/>
                    </a:p>
                  </a:txBody>
                  <a:tcPr marL="0" marR="72000" marT="0" marB="0" anchor="ctr"/>
                </a:tc>
                <a:tc>
                  <a:txBody>
                    <a:bodyPr/>
                    <a:lstStyle/>
                    <a:p>
                      <a:pPr algn="r"/>
                      <a:r>
                        <a:rPr lang="de-DE" sz="1600" dirty="0"/>
                        <a:t>0.85</a:t>
                      </a:r>
                      <a:endParaRPr lang="de-CH" sz="1600" dirty="0"/>
                    </a:p>
                  </a:txBody>
                  <a:tcPr marL="0" marR="72000" marT="0" marB="0" anchor="ctr"/>
                </a:tc>
                <a:tc>
                  <a:txBody>
                    <a:bodyPr/>
                    <a:lstStyle/>
                    <a:p>
                      <a:pPr algn="r"/>
                      <a:r>
                        <a:rPr lang="de-DE" sz="1600" dirty="0" err="1"/>
                        <a:t>CdSe</a:t>
                      </a:r>
                      <a:endParaRPr lang="de-CH" sz="1600" dirty="0"/>
                    </a:p>
                  </a:txBody>
                  <a:tcPr marL="0" marR="72000" marT="0" marB="0" anchor="ctr"/>
                </a:tc>
                <a:tc>
                  <a:txBody>
                    <a:bodyPr/>
                    <a:lstStyle/>
                    <a:p>
                      <a:pPr algn="r"/>
                      <a:r>
                        <a:rPr lang="de-DE" sz="1600" dirty="0" err="1"/>
                        <a:t>Cubic</a:t>
                      </a:r>
                      <a:endParaRPr lang="de-CH" sz="1600" dirty="0"/>
                    </a:p>
                  </a:txBody>
                  <a:tcPr marL="0" marR="72000" marT="0" marB="0" anchor="ctr"/>
                </a:tc>
                <a:tc>
                  <a:txBody>
                    <a:bodyPr/>
                    <a:lstStyle/>
                    <a:p>
                      <a:pPr algn="r"/>
                      <a:r>
                        <a:rPr lang="de-DE" sz="1600" dirty="0"/>
                        <a:t>0.5</a:t>
                      </a:r>
                      <a:endParaRPr lang="de-CH" sz="1600" dirty="0"/>
                    </a:p>
                  </a:txBody>
                  <a:tcPr marL="0" marR="72000" marT="0" marB="0" anchor="ctr"/>
                </a:tc>
                <a:extLst>
                  <a:ext uri="{0D108BD9-81ED-4DB2-BD59-A6C34878D82A}">
                    <a16:rowId xmlns:a16="http://schemas.microsoft.com/office/drawing/2014/main" val="4037119490"/>
                  </a:ext>
                </a:extLst>
              </a:tr>
              <a:tr h="324000">
                <a:tc>
                  <a:txBody>
                    <a:bodyPr/>
                    <a:lstStyle/>
                    <a:p>
                      <a:r>
                        <a:rPr lang="de-DE" sz="1600" dirty="0" err="1"/>
                        <a:t>Empirical</a:t>
                      </a:r>
                      <a:endParaRPr lang="de-CH" sz="1600" dirty="0"/>
                    </a:p>
                  </a:txBody>
                  <a:tcPr marL="0" marR="72000" marT="0" marB="0" anchor="ctr"/>
                </a:tc>
                <a:tc>
                  <a:txBody>
                    <a:bodyPr/>
                    <a:lstStyle/>
                    <a:p>
                      <a:pPr algn="r"/>
                      <a:r>
                        <a:rPr lang="de-DE" sz="1600" dirty="0"/>
                        <a:t>0.85</a:t>
                      </a:r>
                      <a:endParaRPr lang="de-CH" sz="1600" dirty="0"/>
                    </a:p>
                  </a:txBody>
                  <a:tcPr marL="0" marR="72000" marT="0" marB="0" anchor="ctr"/>
                </a:tc>
                <a:tc>
                  <a:txBody>
                    <a:bodyPr/>
                    <a:lstStyle/>
                    <a:p>
                      <a:pPr algn="r"/>
                      <a:r>
                        <a:rPr lang="en-US" sz="1600" dirty="0"/>
                        <a:t>BN</a:t>
                      </a:r>
                      <a:endParaRPr lang="de-CH" sz="1600" dirty="0"/>
                    </a:p>
                  </a:txBody>
                  <a:tcPr marL="0" marR="72000" marT="0" marB="0" anchor="ctr"/>
                </a:tc>
                <a:tc>
                  <a:txBody>
                    <a:bodyPr/>
                    <a:lstStyle/>
                    <a:p>
                      <a:pPr algn="r"/>
                      <a:r>
                        <a:rPr lang="de-DE" sz="1600" dirty="0" err="1"/>
                        <a:t>Cubic</a:t>
                      </a:r>
                      <a:endParaRPr lang="de-CH" sz="1600" dirty="0"/>
                    </a:p>
                  </a:txBody>
                  <a:tcPr marL="0" marR="72000" marT="0" marB="0" anchor="ctr"/>
                </a:tc>
                <a:tc>
                  <a:txBody>
                    <a:bodyPr/>
                    <a:lstStyle/>
                    <a:p>
                      <a:pPr algn="r"/>
                      <a:r>
                        <a:rPr lang="de-DE" sz="1600" dirty="0"/>
                        <a:t>4.6</a:t>
                      </a:r>
                      <a:endParaRPr lang="de-CH" sz="1600" dirty="0"/>
                    </a:p>
                  </a:txBody>
                  <a:tcPr marL="0" marR="72000" marT="0" marB="0" anchor="ctr"/>
                </a:tc>
                <a:extLst>
                  <a:ext uri="{0D108BD9-81ED-4DB2-BD59-A6C34878D82A}">
                    <a16:rowId xmlns:a16="http://schemas.microsoft.com/office/drawing/2014/main" val="3243906409"/>
                  </a:ext>
                </a:extLst>
              </a:tr>
              <a:tr h="324000">
                <a:tc>
                  <a:txBody>
                    <a:bodyPr/>
                    <a:lstStyle/>
                    <a:p>
                      <a:r>
                        <a:rPr lang="de-DE" sz="1600" dirty="0" err="1"/>
                        <a:t>Empirical</a:t>
                      </a:r>
                      <a:endParaRPr lang="de-CH" sz="1600" dirty="0"/>
                    </a:p>
                  </a:txBody>
                  <a:tcPr marL="0" marR="72000" marT="0" marB="0" anchor="ctr"/>
                </a:tc>
                <a:tc>
                  <a:txBody>
                    <a:bodyPr/>
                    <a:lstStyle/>
                    <a:p>
                      <a:pPr algn="r"/>
                      <a:r>
                        <a:rPr lang="de-DE" sz="1600" dirty="0"/>
                        <a:t>0.85</a:t>
                      </a:r>
                      <a:endParaRPr lang="de-CH" sz="1600" dirty="0"/>
                    </a:p>
                  </a:txBody>
                  <a:tcPr marL="0" marR="72000" marT="0" marB="0" anchor="ctr"/>
                </a:tc>
                <a:tc>
                  <a:txBody>
                    <a:bodyPr/>
                    <a:lstStyle/>
                    <a:p>
                      <a:pPr algn="r"/>
                      <a:r>
                        <a:rPr lang="de-DE" sz="1600" dirty="0" err="1"/>
                        <a:t>InAs</a:t>
                      </a:r>
                      <a:endParaRPr lang="de-CH" sz="1600" dirty="0"/>
                    </a:p>
                  </a:txBody>
                  <a:tcPr marL="0" marR="72000" marT="0" marB="0" anchor="ctr"/>
                </a:tc>
                <a:tc>
                  <a:txBody>
                    <a:bodyPr/>
                    <a:lstStyle/>
                    <a:p>
                      <a:pPr algn="r"/>
                      <a:r>
                        <a:rPr lang="de-DE" sz="1600" dirty="0" err="1"/>
                        <a:t>Cubic</a:t>
                      </a:r>
                      <a:endParaRPr lang="de-CH" sz="1600" dirty="0"/>
                    </a:p>
                  </a:txBody>
                  <a:tcPr marL="0" marR="72000" marT="0" marB="0" anchor="ctr"/>
                </a:tc>
                <a:tc>
                  <a:txBody>
                    <a:bodyPr/>
                    <a:lstStyle/>
                    <a:p>
                      <a:pPr algn="r"/>
                      <a:r>
                        <a:rPr lang="de-DE" sz="1600" dirty="0"/>
                        <a:t>0.3</a:t>
                      </a:r>
                      <a:endParaRPr lang="de-CH" sz="1600" dirty="0"/>
                    </a:p>
                  </a:txBody>
                  <a:tcPr marL="0" marR="72000" marT="0" marB="0" anchor="ctr"/>
                </a:tc>
                <a:extLst>
                  <a:ext uri="{0D108BD9-81ED-4DB2-BD59-A6C34878D82A}">
                    <a16:rowId xmlns:a16="http://schemas.microsoft.com/office/drawing/2014/main" val="461168459"/>
                  </a:ext>
                </a:extLst>
              </a:tr>
              <a:tr h="324000">
                <a:tc>
                  <a:txBody>
                    <a:bodyPr/>
                    <a:lstStyle/>
                    <a:p>
                      <a:r>
                        <a:rPr lang="de-DE" sz="1600" dirty="0" err="1"/>
                        <a:t>Empirical</a:t>
                      </a:r>
                      <a:endParaRPr lang="de-CH" sz="1600" dirty="0"/>
                    </a:p>
                  </a:txBody>
                  <a:tcPr marL="0" marR="72000" marT="0" marB="0" anchor="ctr"/>
                </a:tc>
                <a:tc>
                  <a:txBody>
                    <a:bodyPr/>
                    <a:lstStyle/>
                    <a:p>
                      <a:pPr algn="r"/>
                      <a:r>
                        <a:rPr lang="en-US" sz="1600" dirty="0"/>
                        <a:t>0.85</a:t>
                      </a:r>
                      <a:endParaRPr lang="de-CH" sz="1600" dirty="0"/>
                    </a:p>
                  </a:txBody>
                  <a:tcPr marL="0" marR="72000" marT="0" marB="0" anchor="ctr"/>
                </a:tc>
                <a:tc>
                  <a:txBody>
                    <a:bodyPr/>
                    <a:lstStyle/>
                    <a:p>
                      <a:pPr algn="r"/>
                      <a:r>
                        <a:rPr lang="en-US" sz="1600" dirty="0"/>
                        <a:t>ZnCd</a:t>
                      </a:r>
                      <a:r>
                        <a:rPr lang="en-US" sz="1600" baseline="-25000" dirty="0"/>
                        <a:t>3</a:t>
                      </a:r>
                      <a:r>
                        <a:rPr lang="en-US" sz="1600" dirty="0"/>
                        <a:t>Se</a:t>
                      </a:r>
                      <a:r>
                        <a:rPr lang="en-US" sz="1600" baseline="-25000" dirty="0"/>
                        <a:t>4</a:t>
                      </a:r>
                      <a:endParaRPr lang="de-CH" sz="1600" baseline="-25000" dirty="0"/>
                    </a:p>
                  </a:txBody>
                  <a:tcPr marL="0" marR="72000" marT="0" marB="0" anchor="ctr"/>
                </a:tc>
                <a:tc>
                  <a:txBody>
                    <a:bodyPr/>
                    <a:lstStyle/>
                    <a:p>
                      <a:pPr algn="r"/>
                      <a:r>
                        <a:rPr lang="en-US" sz="1600" dirty="0"/>
                        <a:t>Cubic</a:t>
                      </a:r>
                      <a:endParaRPr lang="de-CH" sz="1600" dirty="0"/>
                    </a:p>
                  </a:txBody>
                  <a:tcPr marL="0" marR="72000" marT="0" marB="0" anchor="ctr"/>
                </a:tc>
                <a:tc>
                  <a:txBody>
                    <a:bodyPr/>
                    <a:lstStyle/>
                    <a:p>
                      <a:pPr algn="r"/>
                      <a:r>
                        <a:rPr lang="en-US" sz="1600" dirty="0"/>
                        <a:t>1.7</a:t>
                      </a:r>
                      <a:endParaRPr lang="de-CH" sz="1600" dirty="0"/>
                    </a:p>
                  </a:txBody>
                  <a:tcPr marL="0" marR="72000" marT="0" marB="0" anchor="ctr"/>
                </a:tc>
                <a:extLst>
                  <a:ext uri="{0D108BD9-81ED-4DB2-BD59-A6C34878D82A}">
                    <a16:rowId xmlns:a16="http://schemas.microsoft.com/office/drawing/2014/main" val="1370101302"/>
                  </a:ext>
                </a:extLst>
              </a:tr>
              <a:tr h="324000">
                <a:tc>
                  <a:txBody>
                    <a:bodyPr/>
                    <a:lstStyle/>
                    <a:p>
                      <a:r>
                        <a:rPr lang="de-DE" sz="1600" dirty="0" err="1"/>
                        <a:t>Empirical</a:t>
                      </a:r>
                      <a:endParaRPr lang="de-CH" sz="1600" dirty="0"/>
                    </a:p>
                  </a:txBody>
                  <a:tcPr marL="0" marR="72000" marT="0" marB="0" anchor="ctr"/>
                </a:tc>
                <a:tc>
                  <a:txBody>
                    <a:bodyPr/>
                    <a:lstStyle/>
                    <a:p>
                      <a:pPr algn="r"/>
                      <a:r>
                        <a:rPr lang="en-US" sz="1600" dirty="0"/>
                        <a:t>0.85</a:t>
                      </a:r>
                      <a:endParaRPr lang="de-CH" sz="1600" dirty="0"/>
                    </a:p>
                  </a:txBody>
                  <a:tcPr marL="0" marR="72000" marT="0" marB="0" anchor="ctr"/>
                </a:tc>
                <a:tc>
                  <a:txBody>
                    <a:bodyPr/>
                    <a:lstStyle/>
                    <a:p>
                      <a:pPr algn="r"/>
                      <a:r>
                        <a:rPr lang="en-US" sz="1600" dirty="0"/>
                        <a:t>BC</a:t>
                      </a:r>
                      <a:r>
                        <a:rPr lang="en-US" sz="1600" baseline="-25000" dirty="0"/>
                        <a:t>2</a:t>
                      </a:r>
                      <a:r>
                        <a:rPr lang="en-US" sz="1600" dirty="0"/>
                        <a:t>N</a:t>
                      </a:r>
                      <a:endParaRPr lang="de-CH" sz="1600" dirty="0"/>
                    </a:p>
                  </a:txBody>
                  <a:tcPr marL="0" marR="72000" marT="0" marB="0" anchor="ctr"/>
                </a:tc>
                <a:tc>
                  <a:txBody>
                    <a:bodyPr/>
                    <a:lstStyle/>
                    <a:p>
                      <a:pPr algn="r"/>
                      <a:r>
                        <a:rPr lang="en-US" sz="1600" dirty="0"/>
                        <a:t>Tetragonal</a:t>
                      </a:r>
                      <a:endParaRPr lang="de-CH" sz="1600" dirty="0"/>
                    </a:p>
                  </a:txBody>
                  <a:tcPr marL="0" marR="72000" marT="0" marB="0" anchor="ctr"/>
                </a:tc>
                <a:tc>
                  <a:txBody>
                    <a:bodyPr/>
                    <a:lstStyle/>
                    <a:p>
                      <a:pPr algn="r"/>
                      <a:r>
                        <a:rPr lang="en-US" sz="1600" dirty="0"/>
                        <a:t>1.6</a:t>
                      </a:r>
                      <a:endParaRPr lang="de-CH" sz="1600" dirty="0"/>
                    </a:p>
                  </a:txBody>
                  <a:tcPr marL="0" marR="72000" marT="0" marB="0" anchor="ctr"/>
                </a:tc>
                <a:extLst>
                  <a:ext uri="{0D108BD9-81ED-4DB2-BD59-A6C34878D82A}">
                    <a16:rowId xmlns:a16="http://schemas.microsoft.com/office/drawing/2014/main" val="3188240980"/>
                  </a:ext>
                </a:extLst>
              </a:tr>
              <a:tr h="324000">
                <a:tc>
                  <a:txBody>
                    <a:bodyPr/>
                    <a:lstStyle/>
                    <a:p>
                      <a:r>
                        <a:rPr lang="de-DE" sz="1600" dirty="0" err="1"/>
                        <a:t>Empirical</a:t>
                      </a:r>
                      <a:endParaRPr lang="de-CH" sz="1600" dirty="0"/>
                    </a:p>
                  </a:txBody>
                  <a:tcPr marL="0" marR="72000" marT="0" marB="0" anchor="ctr"/>
                </a:tc>
                <a:tc>
                  <a:txBody>
                    <a:bodyPr/>
                    <a:lstStyle/>
                    <a:p>
                      <a:pPr algn="r"/>
                      <a:r>
                        <a:rPr lang="en-US" sz="1600" dirty="0"/>
                        <a:t>0.85</a:t>
                      </a:r>
                      <a:endParaRPr lang="de-CH" sz="1600" dirty="0"/>
                    </a:p>
                  </a:txBody>
                  <a:tcPr marL="0" marR="72000" marT="0" marB="0" anchor="ctr"/>
                </a:tc>
                <a:tc>
                  <a:txBody>
                    <a:bodyPr/>
                    <a:lstStyle/>
                    <a:p>
                      <a:pPr algn="r"/>
                      <a:r>
                        <a:rPr lang="en-US" sz="1600" dirty="0"/>
                        <a:t>BC</a:t>
                      </a:r>
                      <a:r>
                        <a:rPr lang="en-US" sz="1600" baseline="-25000" dirty="0"/>
                        <a:t>2</a:t>
                      </a:r>
                      <a:r>
                        <a:rPr lang="en-US" sz="1600" dirty="0"/>
                        <a:t>N</a:t>
                      </a:r>
                      <a:endParaRPr lang="de-CH" sz="1600" dirty="0"/>
                    </a:p>
                  </a:txBody>
                  <a:tcPr marL="0" marR="72000" marT="0" marB="0" anchor="ctr"/>
                </a:tc>
                <a:tc>
                  <a:txBody>
                    <a:bodyPr/>
                    <a:lstStyle/>
                    <a:p>
                      <a:pPr algn="r"/>
                      <a:r>
                        <a:rPr lang="en-US" sz="1600" dirty="0" err="1"/>
                        <a:t>Orthorombic</a:t>
                      </a:r>
                      <a:endParaRPr lang="de-CH" sz="1600" dirty="0"/>
                    </a:p>
                  </a:txBody>
                  <a:tcPr marL="0" marR="72000" marT="0" marB="0" anchor="ctr"/>
                </a:tc>
                <a:tc>
                  <a:txBody>
                    <a:bodyPr/>
                    <a:lstStyle/>
                    <a:p>
                      <a:pPr algn="r"/>
                      <a:r>
                        <a:rPr lang="en-US" sz="1600" dirty="0"/>
                        <a:t>1.8</a:t>
                      </a:r>
                      <a:endParaRPr lang="de-CH" sz="1600" dirty="0"/>
                    </a:p>
                  </a:txBody>
                  <a:tcPr marL="0" marR="72000" marT="0" marB="0" anchor="ctr"/>
                </a:tc>
                <a:extLst>
                  <a:ext uri="{0D108BD9-81ED-4DB2-BD59-A6C34878D82A}">
                    <a16:rowId xmlns:a16="http://schemas.microsoft.com/office/drawing/2014/main" val="3189856691"/>
                  </a:ext>
                </a:extLst>
              </a:tr>
            </a:tbl>
          </a:graphicData>
        </a:graphic>
      </p:graphicFrame>
      <p:pic>
        <p:nvPicPr>
          <p:cNvPr id="15" name="Picture 14">
            <a:extLst>
              <a:ext uri="{FF2B5EF4-FFF2-40B4-BE49-F238E27FC236}">
                <a16:creationId xmlns:a16="http://schemas.microsoft.com/office/drawing/2014/main" id="{A3A9E864-92AC-4C0F-9A4F-C0F92DED17E9}"/>
              </a:ext>
            </a:extLst>
          </p:cNvPr>
          <p:cNvPicPr>
            <a:picLocks noChangeAspect="1"/>
          </p:cNvPicPr>
          <p:nvPr/>
        </p:nvPicPr>
        <p:blipFill>
          <a:blip r:embed="rId3"/>
          <a:stretch>
            <a:fillRect/>
          </a:stretch>
        </p:blipFill>
        <p:spPr>
          <a:xfrm>
            <a:off x="1547904" y="238421"/>
            <a:ext cx="10018197" cy="2551890"/>
          </a:xfrm>
          <a:prstGeom prst="rect">
            <a:avLst/>
          </a:prstGeom>
        </p:spPr>
      </p:pic>
      <p:sp>
        <p:nvSpPr>
          <p:cNvPr id="3" name="TextBox 2">
            <a:extLst>
              <a:ext uri="{FF2B5EF4-FFF2-40B4-BE49-F238E27FC236}">
                <a16:creationId xmlns:a16="http://schemas.microsoft.com/office/drawing/2014/main" id="{8C018C74-9F44-50AC-A733-30F13A12E717}"/>
              </a:ext>
            </a:extLst>
          </p:cNvPr>
          <p:cNvSpPr txBox="1"/>
          <p:nvPr/>
        </p:nvSpPr>
        <p:spPr>
          <a:xfrm>
            <a:off x="4565745" y="6311802"/>
            <a:ext cx="3060510" cy="307777"/>
          </a:xfrm>
          <a:prstGeom prst="rect">
            <a:avLst/>
          </a:prstGeom>
          <a:noFill/>
        </p:spPr>
        <p:txBody>
          <a:bodyPr wrap="square" rtlCol="0">
            <a:spAutoFit/>
          </a:bodyPr>
          <a:lstStyle/>
          <a:p>
            <a:r>
              <a:rPr lang="en-US" sz="1400" dirty="0">
                <a:solidFill>
                  <a:schemeClr val="bg1">
                    <a:lumMod val="50000"/>
                  </a:schemeClr>
                </a:solidFill>
              </a:rPr>
              <a:t>DOI: </a:t>
            </a:r>
            <a:r>
              <a:rPr lang="de-CH" sz="1400" b="0" i="0" dirty="0">
                <a:solidFill>
                  <a:schemeClr val="bg1">
                    <a:lumMod val="50000"/>
                  </a:schemeClr>
                </a:solidFill>
                <a:effectLst/>
              </a:rPr>
              <a:t>10.1038/s41524-022-00888-3</a:t>
            </a:r>
            <a:endParaRPr lang="de-CH" sz="1400" dirty="0">
              <a:solidFill>
                <a:schemeClr val="bg1">
                  <a:lumMod val="50000"/>
                </a:schemeClr>
              </a:solidFill>
            </a:endParaRPr>
          </a:p>
        </p:txBody>
      </p:sp>
    </p:spTree>
    <p:extLst>
      <p:ext uri="{BB962C8B-B14F-4D97-AF65-F5344CB8AC3E}">
        <p14:creationId xmlns:p14="http://schemas.microsoft.com/office/powerpoint/2010/main" val="852670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9DDC7A-BDF0-047B-B287-961A365558C0}"/>
              </a:ext>
            </a:extLst>
          </p:cNvPr>
          <p:cNvSpPr>
            <a:spLocks noGrp="1"/>
          </p:cNvSpPr>
          <p:nvPr>
            <p:ph type="title"/>
          </p:nvPr>
        </p:nvSpPr>
        <p:spPr/>
        <p:txBody>
          <a:bodyPr/>
          <a:lstStyle/>
          <a:p>
            <a:r>
              <a:rPr lang="nb-NO" dirty="0"/>
              <a:t>Quantum </a:t>
            </a:r>
            <a:r>
              <a:rPr lang="nb-NO" dirty="0" err="1"/>
              <a:t>technologies</a:t>
            </a:r>
            <a:r>
              <a:rPr lang="nb-NO" dirty="0"/>
              <a:t> </a:t>
            </a:r>
            <a:r>
              <a:rPr lang="nb-NO" dirty="0" err="1"/>
              <a:t>promise</a:t>
            </a:r>
            <a:r>
              <a:rPr lang="nb-NO" dirty="0"/>
              <a:t> </a:t>
            </a:r>
            <a:r>
              <a:rPr lang="nb-NO" dirty="0" err="1"/>
              <a:t>new</a:t>
            </a:r>
            <a:r>
              <a:rPr lang="nb-NO" dirty="0"/>
              <a:t> </a:t>
            </a:r>
            <a:r>
              <a:rPr lang="nb-NO" dirty="0" err="1"/>
              <a:t>capabilities</a:t>
            </a:r>
            <a:endParaRPr lang="de-CH" dirty="0"/>
          </a:p>
        </p:txBody>
      </p:sp>
      <p:graphicFrame>
        <p:nvGraphicFramePr>
          <p:cNvPr id="10" name="Content Placeholder 9">
            <a:extLst>
              <a:ext uri="{FF2B5EF4-FFF2-40B4-BE49-F238E27FC236}">
                <a16:creationId xmlns:a16="http://schemas.microsoft.com/office/drawing/2014/main" id="{96698EC6-9016-5C06-4CBC-51C6CFCD2D75}"/>
              </a:ext>
            </a:extLst>
          </p:cNvPr>
          <p:cNvGraphicFramePr>
            <a:graphicFrameLocks noGrp="1"/>
          </p:cNvGraphicFramePr>
          <p:nvPr>
            <p:ph sz="quarter" idx="28"/>
          </p:nvPr>
        </p:nvGraphicFramePr>
        <p:xfrm>
          <a:off x="676198" y="1082675"/>
          <a:ext cx="10839600" cy="44342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2">
            <a:extLst>
              <a:ext uri="{FF2B5EF4-FFF2-40B4-BE49-F238E27FC236}">
                <a16:creationId xmlns:a16="http://schemas.microsoft.com/office/drawing/2014/main" id="{97A087CB-A482-48FE-70D3-EE78DDF6E033}"/>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7858664" y="1082674"/>
            <a:ext cx="1889585" cy="106289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With Quantum Computing's Rise, Cybersecurity Takes Center Stage | WIRED">
            <a:extLst>
              <a:ext uri="{FF2B5EF4-FFF2-40B4-BE49-F238E27FC236}">
                <a16:creationId xmlns:a16="http://schemas.microsoft.com/office/drawing/2014/main" id="{038CADBB-D8D9-D74F-5C21-C4E4EA860B65}"/>
              </a:ext>
            </a:extLst>
          </p:cNvPr>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8859327" y="2406744"/>
            <a:ext cx="1889585" cy="1062892"/>
          </a:xfrm>
          <a:prstGeom prst="rect">
            <a:avLst/>
          </a:prstGeom>
          <a:noFill/>
          <a:extLst>
            <a:ext uri="{909E8E84-426E-40DD-AFC4-6F175D3DCCD1}">
              <a14:hiddenFill xmlns:a14="http://schemas.microsoft.com/office/drawing/2010/main">
                <a:solidFill>
                  <a:srgbClr val="FFFFFF"/>
                </a:solidFill>
              </a14:hiddenFill>
            </a:ext>
          </a:extLst>
        </p:spPr>
      </p:pic>
      <p:pic>
        <p:nvPicPr>
          <p:cNvPr id="9" name="Content Placeholder 7">
            <a:extLst>
              <a:ext uri="{FF2B5EF4-FFF2-40B4-BE49-F238E27FC236}">
                <a16:creationId xmlns:a16="http://schemas.microsoft.com/office/drawing/2014/main" id="{14C6E232-70CC-9580-13EC-98F2D6E26B21}"/>
              </a:ext>
            </a:extLst>
          </p:cNvPr>
          <p:cNvPicPr>
            <a:picLocks noChangeAspect="1"/>
          </p:cNvPicPr>
          <p:nvPr/>
        </p:nvPicPr>
        <p:blipFill>
          <a:blip r:embed="rId10"/>
          <a:stretch>
            <a:fillRect/>
          </a:stretch>
        </p:blipFill>
        <p:spPr>
          <a:xfrm>
            <a:off x="648577" y="2299986"/>
            <a:ext cx="2249033" cy="1723604"/>
          </a:xfrm>
          <a:prstGeom prst="rect">
            <a:avLst/>
          </a:prstGeom>
          <a:effectLst>
            <a:outerShdw blurRad="50800" dist="50800" dir="5400000" algn="ctr" rotWithShape="0">
              <a:srgbClr val="010000">
                <a:alpha val="0"/>
              </a:srgbClr>
            </a:outerShdw>
          </a:effectLst>
        </p:spPr>
      </p:pic>
      <p:pic>
        <p:nvPicPr>
          <p:cNvPr id="11" name="Picture 10">
            <a:extLst>
              <a:ext uri="{FF2B5EF4-FFF2-40B4-BE49-F238E27FC236}">
                <a16:creationId xmlns:a16="http://schemas.microsoft.com/office/drawing/2014/main" id="{444A4EDA-3AC4-C696-7981-8856F827496A}"/>
              </a:ext>
            </a:extLst>
          </p:cNvPr>
          <p:cNvPicPr>
            <a:picLocks noChangeAspect="1" noChangeArrowheads="1"/>
          </p:cNvPicPr>
          <p:nvPr/>
        </p:nvPicPr>
        <p:blipFill>
          <a:blip r:embed="rId11" cstate="hqprint">
            <a:extLst>
              <a:ext uri="{28A0092B-C50C-407E-A947-70E740481C1C}">
                <a14:useLocalDpi xmlns:a14="http://schemas.microsoft.com/office/drawing/2010/main" val="0"/>
              </a:ext>
            </a:extLst>
          </a:blip>
          <a:srcRect/>
          <a:stretch>
            <a:fillRect/>
          </a:stretch>
        </p:blipFill>
        <p:spPr bwMode="auto">
          <a:xfrm>
            <a:off x="2603995" y="1156467"/>
            <a:ext cx="1034688" cy="137379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B7D8B78-B475-242A-324F-F80A3E45846A}"/>
              </a:ext>
            </a:extLst>
          </p:cNvPr>
          <p:cNvSpPr txBox="1"/>
          <p:nvPr/>
        </p:nvSpPr>
        <p:spPr>
          <a:xfrm>
            <a:off x="9520469" y="4604263"/>
            <a:ext cx="2308031" cy="2031325"/>
          </a:xfrm>
          <a:prstGeom prst="rect">
            <a:avLst/>
          </a:prstGeom>
          <a:noFill/>
        </p:spPr>
        <p:txBody>
          <a:bodyPr wrap="square">
            <a:spAutoFit/>
          </a:bodyPr>
          <a:lstStyle/>
          <a:p>
            <a:r>
              <a:rPr lang="de-CH" sz="900" dirty="0">
                <a:solidFill>
                  <a:schemeClr val="bg1">
                    <a:lumMod val="65000"/>
                  </a:schemeClr>
                </a:solidFill>
              </a:rPr>
              <a:t>https://qnami.ch/new-tools-promise-the-next-big-thing-for-quantum-sensing-photonics-media/</a:t>
            </a:r>
          </a:p>
          <a:p>
            <a:endParaRPr lang="de-CH" sz="900" dirty="0">
              <a:solidFill>
                <a:schemeClr val="bg1">
                  <a:lumMod val="65000"/>
                </a:schemeClr>
              </a:solidFill>
            </a:endParaRPr>
          </a:p>
          <a:p>
            <a:r>
              <a:rPr lang="de-CH" dirty="0">
                <a:solidFill>
                  <a:schemeClr val="bg1">
                    <a:lumMod val="65000"/>
                  </a:schemeClr>
                </a:solidFill>
              </a:rPr>
              <a:t>https://www.wired.com/sponsored/story/with-quantum-computings-rise-cybersecurity-takes-center-stage/</a:t>
            </a:r>
          </a:p>
          <a:p>
            <a:endParaRPr lang="de-CH" dirty="0">
              <a:solidFill>
                <a:schemeClr val="bg1">
                  <a:lumMod val="65000"/>
                </a:schemeClr>
              </a:solidFill>
            </a:endParaRPr>
          </a:p>
          <a:p>
            <a:r>
              <a:rPr lang="de-CH" dirty="0">
                <a:solidFill>
                  <a:schemeClr val="bg1">
                    <a:lumMod val="65000"/>
                  </a:schemeClr>
                </a:solidFill>
              </a:rPr>
              <a:t>https://physicsworld.com/a/a-roadmap-for-the-quantum-internet/ </a:t>
            </a:r>
            <a:r>
              <a:rPr lang="de-CH" sz="900" dirty="0">
                <a:solidFill>
                  <a:schemeClr val="bg1">
                    <a:lumMod val="65000"/>
                  </a:schemeClr>
                </a:solidFill>
              </a:rPr>
              <a:t> </a:t>
            </a:r>
          </a:p>
          <a:p>
            <a:endParaRPr lang="de-CH" dirty="0">
              <a:solidFill>
                <a:schemeClr val="bg1">
                  <a:lumMod val="65000"/>
                </a:schemeClr>
              </a:solidFill>
            </a:endParaRPr>
          </a:p>
          <a:p>
            <a:r>
              <a:rPr lang="de-CH" dirty="0">
                <a:solidFill>
                  <a:schemeClr val="bg1">
                    <a:lumMod val="65000"/>
                  </a:schemeClr>
                </a:solidFill>
              </a:rPr>
              <a:t>https://en.wikipedia.org/wiki/Superconducting_quantum_computing</a:t>
            </a:r>
          </a:p>
          <a:p>
            <a:endParaRPr lang="de-CH" sz="900" dirty="0">
              <a:solidFill>
                <a:schemeClr val="bg1">
                  <a:lumMod val="65000"/>
                </a:schemeClr>
              </a:solidFill>
            </a:endParaRPr>
          </a:p>
        </p:txBody>
      </p:sp>
      <p:pic>
        <p:nvPicPr>
          <p:cNvPr id="13" name="Picture Placeholder 13">
            <a:extLst>
              <a:ext uri="{FF2B5EF4-FFF2-40B4-BE49-F238E27FC236}">
                <a16:creationId xmlns:a16="http://schemas.microsoft.com/office/drawing/2014/main" id="{06188F52-3A24-F847-F008-7C83008508A7}"/>
              </a:ext>
            </a:extLst>
          </p:cNvPr>
          <p:cNvPicPr>
            <a:picLocks noChangeAspect="1"/>
          </p:cNvPicPr>
          <p:nvPr/>
        </p:nvPicPr>
        <p:blipFill>
          <a:blip r:embed="rId12">
            <a:extLst>
              <a:ext uri="{28A0092B-C50C-407E-A947-70E740481C1C}">
                <a14:useLocalDpi xmlns:a14="http://schemas.microsoft.com/office/drawing/2010/main" val="0"/>
              </a:ext>
            </a:extLst>
          </a:blip>
          <a:srcRect l="21774" r="21774"/>
          <a:stretch>
            <a:fillRect/>
          </a:stretch>
        </p:blipFill>
        <p:spPr>
          <a:xfrm>
            <a:off x="5610825" y="5590210"/>
            <a:ext cx="970347" cy="970347"/>
          </a:xfrm>
          <a:prstGeom prst="rect">
            <a:avLst/>
          </a:prstGeom>
        </p:spPr>
      </p:pic>
      <p:sp>
        <p:nvSpPr>
          <p:cNvPr id="14" name="TextBox 13">
            <a:extLst>
              <a:ext uri="{FF2B5EF4-FFF2-40B4-BE49-F238E27FC236}">
                <a16:creationId xmlns:a16="http://schemas.microsoft.com/office/drawing/2014/main" id="{9889A55A-8C03-1F5C-C451-1CBE92159877}"/>
              </a:ext>
            </a:extLst>
          </p:cNvPr>
          <p:cNvSpPr txBox="1"/>
          <p:nvPr/>
        </p:nvSpPr>
        <p:spPr>
          <a:xfrm>
            <a:off x="5610825" y="6345113"/>
            <a:ext cx="699230" cy="215444"/>
          </a:xfrm>
          <a:prstGeom prst="rect">
            <a:avLst/>
          </a:prstGeom>
          <a:noFill/>
        </p:spPr>
        <p:txBody>
          <a:bodyPr wrap="none" rtlCol="0">
            <a:spAutoFit/>
          </a:bodyPr>
          <a:lstStyle/>
          <a:p>
            <a:r>
              <a:rPr lang="nb-NO" sz="800" dirty="0">
                <a:solidFill>
                  <a:schemeClr val="bg1"/>
                </a:solidFill>
              </a:rPr>
              <a:t>Credit: IBM</a:t>
            </a:r>
          </a:p>
        </p:txBody>
      </p:sp>
      <p:pic>
        <p:nvPicPr>
          <p:cNvPr id="15" name="Content Placeholder 20">
            <a:extLst>
              <a:ext uri="{FF2B5EF4-FFF2-40B4-BE49-F238E27FC236}">
                <a16:creationId xmlns:a16="http://schemas.microsoft.com/office/drawing/2014/main" id="{85AA11DF-32D4-5889-236D-9A596FE1A129}"/>
              </a:ext>
            </a:extLst>
          </p:cNvPr>
          <p:cNvPicPr>
            <a:picLocks noChangeAspect="1"/>
          </p:cNvPicPr>
          <p:nvPr/>
        </p:nvPicPr>
        <p:blipFill>
          <a:blip r:embed="rId13"/>
          <a:srcRect l="21839" r="21839"/>
          <a:stretch>
            <a:fillRect/>
          </a:stretch>
        </p:blipFill>
        <p:spPr>
          <a:xfrm>
            <a:off x="7048183" y="5195149"/>
            <a:ext cx="1233464" cy="1233464"/>
          </a:xfrm>
          <a:prstGeom prst="rect">
            <a:avLst/>
          </a:prstGeom>
        </p:spPr>
      </p:pic>
      <p:sp>
        <p:nvSpPr>
          <p:cNvPr id="16" name="TextBox 15">
            <a:extLst>
              <a:ext uri="{FF2B5EF4-FFF2-40B4-BE49-F238E27FC236}">
                <a16:creationId xmlns:a16="http://schemas.microsoft.com/office/drawing/2014/main" id="{3744F92F-AB28-F81D-C6C3-DD678AB4AC32}"/>
              </a:ext>
            </a:extLst>
          </p:cNvPr>
          <p:cNvSpPr txBox="1"/>
          <p:nvPr/>
        </p:nvSpPr>
        <p:spPr>
          <a:xfrm>
            <a:off x="7334614" y="6213169"/>
            <a:ext cx="849913" cy="215444"/>
          </a:xfrm>
          <a:prstGeom prst="rect">
            <a:avLst/>
          </a:prstGeom>
          <a:noFill/>
        </p:spPr>
        <p:txBody>
          <a:bodyPr wrap="none" rtlCol="0">
            <a:spAutoFit/>
          </a:bodyPr>
          <a:lstStyle/>
          <a:p>
            <a:r>
              <a:rPr lang="nb-NO" sz="800" dirty="0">
                <a:solidFill>
                  <a:schemeClr val="bg1"/>
                </a:solidFill>
              </a:rPr>
              <a:t>Credit: Google</a:t>
            </a:r>
          </a:p>
        </p:txBody>
      </p:sp>
      <p:pic>
        <p:nvPicPr>
          <p:cNvPr id="17" name="Picture 4">
            <a:extLst>
              <a:ext uri="{FF2B5EF4-FFF2-40B4-BE49-F238E27FC236}">
                <a16:creationId xmlns:a16="http://schemas.microsoft.com/office/drawing/2014/main" id="{E6F86C30-0846-0DAF-1903-D4F235B753B6}"/>
              </a:ext>
            </a:extLst>
          </p:cNvPr>
          <p:cNvPicPr>
            <a:picLocks noChangeAspect="1" noChangeArrowheads="1"/>
          </p:cNvPicPr>
          <p:nvPr/>
        </p:nvPicPr>
        <p:blipFill>
          <a:blip r:embed="rId14" cstate="hqprint">
            <a:extLst>
              <a:ext uri="{28A0092B-C50C-407E-A947-70E740481C1C}">
                <a14:useLocalDpi xmlns:a14="http://schemas.microsoft.com/office/drawing/2010/main" val="0"/>
              </a:ext>
            </a:extLst>
          </a:blip>
          <a:srcRect/>
          <a:stretch>
            <a:fillRect/>
          </a:stretch>
        </p:blipFill>
        <p:spPr bwMode="auto">
          <a:xfrm>
            <a:off x="3958555" y="5195149"/>
            <a:ext cx="1215156" cy="1233464"/>
          </a:xfrm>
          <a:prstGeom prst="rect">
            <a:avLst/>
          </a:prstGeom>
          <a:noFill/>
          <a:extLst>
            <a:ext uri="{909E8E84-426E-40DD-AFC4-6F175D3DCCD1}">
              <a14:hiddenFill xmlns:a14="http://schemas.microsoft.com/office/drawing/2010/main">
                <a:solidFill>
                  <a:srgbClr val="FFFFFF"/>
                </a:solidFill>
              </a14:hiddenFill>
            </a:ext>
          </a:extLst>
        </p:spPr>
      </p:pic>
      <p:sp>
        <p:nvSpPr>
          <p:cNvPr id="18" name="Footer Placeholder 1">
            <a:extLst>
              <a:ext uri="{FF2B5EF4-FFF2-40B4-BE49-F238E27FC236}">
                <a16:creationId xmlns:a16="http://schemas.microsoft.com/office/drawing/2014/main" id="{262CDC07-5A7A-1C3E-D3D7-6B7B274AD1CE}"/>
              </a:ext>
            </a:extLst>
          </p:cNvPr>
          <p:cNvSpPr>
            <a:spLocks noGrp="1"/>
          </p:cNvSpPr>
          <p:nvPr>
            <p:ph type="ftr" sz="quarter" idx="29"/>
          </p:nvPr>
        </p:nvSpPr>
        <p:spPr>
          <a:xfrm>
            <a:off x="1837732" y="6243181"/>
            <a:ext cx="1501215" cy="259232"/>
          </a:xfrm>
        </p:spPr>
        <p:txBody>
          <a:bodyPr/>
          <a:lstStyle/>
          <a:p>
            <a:r>
              <a:rPr lang="en-GB"/>
              <a:t>m.e.bathen@fys.uio.no</a:t>
            </a:r>
            <a:endParaRPr lang="en-GB" dirty="0"/>
          </a:p>
        </p:txBody>
      </p:sp>
    </p:spTree>
    <p:extLst>
      <p:ext uri="{BB962C8B-B14F-4D97-AF65-F5344CB8AC3E}">
        <p14:creationId xmlns:p14="http://schemas.microsoft.com/office/powerpoint/2010/main" val="19072559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08DF25AC-71F5-49EF-B424-0872223A925D}"/>
              </a:ext>
            </a:extLst>
          </p:cNvPr>
          <p:cNvSpPr>
            <a:spLocks noGrp="1"/>
          </p:cNvSpPr>
          <p:nvPr>
            <p:ph type="sldNum" sz="quarter" idx="30"/>
          </p:nvPr>
        </p:nvSpPr>
        <p:spPr/>
        <p:txBody>
          <a:bodyPr/>
          <a:lstStyle/>
          <a:p>
            <a:fld id="{5ACA52AF-F19D-405C-AD5F-7D94B96A5CC3}" type="slidenum">
              <a:rPr lang="de-CH" noProof="0" smtClean="0"/>
              <a:t>20</a:t>
            </a:fld>
            <a:endParaRPr lang="de-CH" noProof="0"/>
          </a:p>
        </p:txBody>
      </p:sp>
      <p:sp>
        <p:nvSpPr>
          <p:cNvPr id="2" name="Titel 1">
            <a:extLst>
              <a:ext uri="{FF2B5EF4-FFF2-40B4-BE49-F238E27FC236}">
                <a16:creationId xmlns:a16="http://schemas.microsoft.com/office/drawing/2014/main" id="{A7CA13FE-7A13-4ED3-8196-74CAF963149C}"/>
              </a:ext>
            </a:extLst>
          </p:cNvPr>
          <p:cNvSpPr>
            <a:spLocks noGrp="1"/>
          </p:cNvSpPr>
          <p:nvPr>
            <p:ph type="title"/>
          </p:nvPr>
        </p:nvSpPr>
        <p:spPr>
          <a:xfrm>
            <a:off x="619649" y="3071802"/>
            <a:ext cx="2871695" cy="2299719"/>
          </a:xfrm>
        </p:spPr>
        <p:txBody>
          <a:bodyPr/>
          <a:lstStyle/>
          <a:p>
            <a:r>
              <a:rPr lang="en-US" sz="3200" dirty="0"/>
              <a:t>Machine learning: </a:t>
            </a:r>
            <a:r>
              <a:rPr lang="de-DE" sz="3200" dirty="0" err="1"/>
              <a:t>Predicting</a:t>
            </a:r>
            <a:r>
              <a:rPr lang="de-DE" sz="3200" dirty="0"/>
              <a:t> material </a:t>
            </a:r>
            <a:r>
              <a:rPr lang="de-DE" sz="3200" dirty="0" err="1"/>
              <a:t>candidates</a:t>
            </a:r>
            <a:endParaRPr lang="de-CH" sz="3200" dirty="0"/>
          </a:p>
        </p:txBody>
      </p:sp>
      <p:pic>
        <p:nvPicPr>
          <p:cNvPr id="15" name="Picture 14">
            <a:extLst>
              <a:ext uri="{FF2B5EF4-FFF2-40B4-BE49-F238E27FC236}">
                <a16:creationId xmlns:a16="http://schemas.microsoft.com/office/drawing/2014/main" id="{A3A9E864-92AC-4C0F-9A4F-C0F92DED17E9}"/>
              </a:ext>
            </a:extLst>
          </p:cNvPr>
          <p:cNvPicPr>
            <a:picLocks noChangeAspect="1"/>
          </p:cNvPicPr>
          <p:nvPr/>
        </p:nvPicPr>
        <p:blipFill>
          <a:blip r:embed="rId3"/>
          <a:stretch>
            <a:fillRect/>
          </a:stretch>
        </p:blipFill>
        <p:spPr>
          <a:xfrm>
            <a:off x="1547904" y="238421"/>
            <a:ext cx="10018197" cy="2551890"/>
          </a:xfrm>
          <a:prstGeom prst="rect">
            <a:avLst/>
          </a:prstGeom>
        </p:spPr>
      </p:pic>
      <p:sp>
        <p:nvSpPr>
          <p:cNvPr id="3" name="TextBox 2">
            <a:extLst>
              <a:ext uri="{FF2B5EF4-FFF2-40B4-BE49-F238E27FC236}">
                <a16:creationId xmlns:a16="http://schemas.microsoft.com/office/drawing/2014/main" id="{8C018C74-9F44-50AC-A733-30F13A12E717}"/>
              </a:ext>
            </a:extLst>
          </p:cNvPr>
          <p:cNvSpPr txBox="1"/>
          <p:nvPr/>
        </p:nvSpPr>
        <p:spPr>
          <a:xfrm>
            <a:off x="4565745" y="6311802"/>
            <a:ext cx="3060510" cy="307777"/>
          </a:xfrm>
          <a:prstGeom prst="rect">
            <a:avLst/>
          </a:prstGeom>
          <a:noFill/>
        </p:spPr>
        <p:txBody>
          <a:bodyPr wrap="square" rtlCol="0">
            <a:spAutoFit/>
          </a:bodyPr>
          <a:lstStyle/>
          <a:p>
            <a:r>
              <a:rPr lang="en-US" sz="1400" dirty="0">
                <a:solidFill>
                  <a:schemeClr val="bg1">
                    <a:lumMod val="50000"/>
                  </a:schemeClr>
                </a:solidFill>
              </a:rPr>
              <a:t>DOI: </a:t>
            </a:r>
            <a:r>
              <a:rPr lang="de-CH" sz="1400" b="0" i="0" dirty="0">
                <a:solidFill>
                  <a:schemeClr val="bg1">
                    <a:lumMod val="50000"/>
                  </a:schemeClr>
                </a:solidFill>
                <a:effectLst/>
              </a:rPr>
              <a:t>10.1038/s41524-022-00888-3</a:t>
            </a:r>
            <a:endParaRPr lang="de-CH" sz="1400" dirty="0">
              <a:solidFill>
                <a:schemeClr val="bg1">
                  <a:lumMod val="50000"/>
                </a:schemeClr>
              </a:solidFill>
            </a:endParaRPr>
          </a:p>
        </p:txBody>
      </p:sp>
      <p:graphicFrame>
        <p:nvGraphicFramePr>
          <p:cNvPr id="7" name="Tabelle 10">
            <a:extLst>
              <a:ext uri="{FF2B5EF4-FFF2-40B4-BE49-F238E27FC236}">
                <a16:creationId xmlns:a16="http://schemas.microsoft.com/office/drawing/2014/main" id="{6CF7A6B2-8E47-8C43-2EAC-BC847BB9637E}"/>
              </a:ext>
            </a:extLst>
          </p:cNvPr>
          <p:cNvGraphicFramePr>
            <a:graphicFrameLocks/>
          </p:cNvGraphicFramePr>
          <p:nvPr>
            <p:extLst>
              <p:ext uri="{D42A27DB-BD31-4B8C-83A1-F6EECF244321}">
                <p14:modId xmlns:p14="http://schemas.microsoft.com/office/powerpoint/2010/main" val="1514514566"/>
              </p:ext>
            </p:extLst>
          </p:nvPr>
        </p:nvGraphicFramePr>
        <p:xfrm>
          <a:off x="3491344" y="3087661"/>
          <a:ext cx="7703811" cy="2268000"/>
        </p:xfrm>
        <a:graphic>
          <a:graphicData uri="http://schemas.openxmlformats.org/drawingml/2006/table">
            <a:tbl>
              <a:tblPr firstRow="1" bandRow="1">
                <a:tableStyleId>{5FD0F851-EC5A-4D38-B0AD-8093EC10F338}</a:tableStyleId>
              </a:tblPr>
              <a:tblGrid>
                <a:gridCol w="1326761">
                  <a:extLst>
                    <a:ext uri="{9D8B030D-6E8A-4147-A177-3AD203B41FA5}">
                      <a16:colId xmlns:a16="http://schemas.microsoft.com/office/drawing/2014/main" val="4203801519"/>
                    </a:ext>
                  </a:extLst>
                </a:gridCol>
                <a:gridCol w="1306286">
                  <a:extLst>
                    <a:ext uri="{9D8B030D-6E8A-4147-A177-3AD203B41FA5}">
                      <a16:colId xmlns:a16="http://schemas.microsoft.com/office/drawing/2014/main" val="740495432"/>
                    </a:ext>
                  </a:extLst>
                </a:gridCol>
                <a:gridCol w="1520042">
                  <a:extLst>
                    <a:ext uri="{9D8B030D-6E8A-4147-A177-3AD203B41FA5}">
                      <a16:colId xmlns:a16="http://schemas.microsoft.com/office/drawing/2014/main" val="3080648808"/>
                    </a:ext>
                  </a:extLst>
                </a:gridCol>
                <a:gridCol w="1911927">
                  <a:extLst>
                    <a:ext uri="{9D8B030D-6E8A-4147-A177-3AD203B41FA5}">
                      <a16:colId xmlns:a16="http://schemas.microsoft.com/office/drawing/2014/main" val="3595204828"/>
                    </a:ext>
                  </a:extLst>
                </a:gridCol>
                <a:gridCol w="1638795">
                  <a:extLst>
                    <a:ext uri="{9D8B030D-6E8A-4147-A177-3AD203B41FA5}">
                      <a16:colId xmlns:a16="http://schemas.microsoft.com/office/drawing/2014/main" val="3488753729"/>
                    </a:ext>
                  </a:extLst>
                </a:gridCol>
              </a:tblGrid>
              <a:tr h="324000">
                <a:tc>
                  <a:txBody>
                    <a:bodyPr/>
                    <a:lstStyle/>
                    <a:p>
                      <a:r>
                        <a:rPr lang="de-DE" sz="1600" dirty="0"/>
                        <a:t>Approach</a:t>
                      </a:r>
                      <a:endParaRPr lang="de-CH" sz="1600" dirty="0"/>
                    </a:p>
                  </a:txBody>
                  <a:tcPr marL="0" marR="72000" marT="0" marB="0" anchor="ctr"/>
                </a:tc>
                <a:tc>
                  <a:txBody>
                    <a:bodyPr/>
                    <a:lstStyle/>
                    <a:p>
                      <a:pPr algn="r"/>
                      <a:r>
                        <a:rPr lang="de-DE" sz="1600" dirty="0"/>
                        <a:t>Confidence</a:t>
                      </a:r>
                      <a:endParaRPr lang="de-CH" sz="1600" dirty="0"/>
                    </a:p>
                  </a:txBody>
                  <a:tcPr marL="0" marR="72000" marT="0" marB="0" anchor="ctr"/>
                </a:tc>
                <a:tc>
                  <a:txBody>
                    <a:bodyPr/>
                    <a:lstStyle/>
                    <a:p>
                      <a:pPr algn="r"/>
                      <a:r>
                        <a:rPr lang="de-DE" sz="1600" dirty="0"/>
                        <a:t>Material</a:t>
                      </a:r>
                      <a:endParaRPr lang="de-CH" sz="1600" dirty="0"/>
                    </a:p>
                  </a:txBody>
                  <a:tcPr marL="0" marR="72000" marT="0" marB="0" anchor="ctr"/>
                </a:tc>
                <a:tc>
                  <a:txBody>
                    <a:bodyPr/>
                    <a:lstStyle/>
                    <a:p>
                      <a:pPr algn="r"/>
                      <a:r>
                        <a:rPr lang="en-US" sz="1600" dirty="0"/>
                        <a:t>Crystal structure</a:t>
                      </a:r>
                      <a:endParaRPr lang="de-CH" sz="1600" dirty="0"/>
                    </a:p>
                  </a:txBody>
                  <a:tcPr marL="0" marR="72000" marT="0" marB="0" anchor="ctr"/>
                </a:tc>
                <a:tc>
                  <a:txBody>
                    <a:bodyPr/>
                    <a:lstStyle/>
                    <a:p>
                      <a:pPr algn="r"/>
                      <a:r>
                        <a:rPr lang="de-DE" sz="1600" dirty="0"/>
                        <a:t>Band </a:t>
                      </a:r>
                      <a:r>
                        <a:rPr lang="de-DE" sz="1600" dirty="0" err="1"/>
                        <a:t>gap</a:t>
                      </a:r>
                      <a:r>
                        <a:rPr lang="de-DE" sz="1600" dirty="0"/>
                        <a:t> (eV)</a:t>
                      </a:r>
                      <a:endParaRPr lang="de-CH" sz="1600" dirty="0"/>
                    </a:p>
                  </a:txBody>
                  <a:tcPr marL="0" marR="72000" marT="0" marB="0" anchor="ctr"/>
                </a:tc>
                <a:extLst>
                  <a:ext uri="{0D108BD9-81ED-4DB2-BD59-A6C34878D82A}">
                    <a16:rowId xmlns:a16="http://schemas.microsoft.com/office/drawing/2014/main" val="2457665754"/>
                  </a:ext>
                </a:extLst>
              </a:tr>
              <a:tr h="324000">
                <a:tc>
                  <a:txBody>
                    <a:bodyPr/>
                    <a:lstStyle/>
                    <a:p>
                      <a:r>
                        <a:rPr lang="de-DE" sz="1600" dirty="0"/>
                        <a:t>All</a:t>
                      </a:r>
                      <a:endParaRPr lang="de-CH" sz="1600" dirty="0"/>
                    </a:p>
                  </a:txBody>
                  <a:tcPr marL="0" marR="72000" marT="0" marB="0" anchor="ctr"/>
                </a:tc>
                <a:tc>
                  <a:txBody>
                    <a:bodyPr/>
                    <a:lstStyle/>
                    <a:p>
                      <a:pPr algn="r"/>
                      <a:r>
                        <a:rPr lang="de-DE" sz="1600" dirty="0"/>
                        <a:t>0.75</a:t>
                      </a:r>
                      <a:endParaRPr lang="de-CH" sz="1600" dirty="0"/>
                    </a:p>
                  </a:txBody>
                  <a:tcPr marL="0" marR="72000" marT="0" marB="0" anchor="ctr"/>
                </a:tc>
                <a:tc>
                  <a:txBody>
                    <a:bodyPr/>
                    <a:lstStyle/>
                    <a:p>
                      <a:pPr algn="r"/>
                      <a:r>
                        <a:rPr lang="en-US" sz="1600" dirty="0"/>
                        <a:t>CdSnP</a:t>
                      </a:r>
                      <a:r>
                        <a:rPr lang="en-US" sz="1600" baseline="-25000" dirty="0"/>
                        <a:t>2</a:t>
                      </a:r>
                      <a:endParaRPr lang="de-CH" sz="1600" baseline="-25000" dirty="0"/>
                    </a:p>
                  </a:txBody>
                  <a:tcPr marL="0" marR="72000" marT="0" marB="0" anchor="ctr"/>
                </a:tc>
                <a:tc>
                  <a:txBody>
                    <a:bodyPr/>
                    <a:lstStyle/>
                    <a:p>
                      <a:pPr algn="r"/>
                      <a:r>
                        <a:rPr lang="en-US" sz="1600" dirty="0"/>
                        <a:t>Tetragonal</a:t>
                      </a:r>
                      <a:endParaRPr lang="de-CH" sz="1600" dirty="0"/>
                    </a:p>
                  </a:txBody>
                  <a:tcPr marL="0" marR="72000" marT="0" marB="0" anchor="ctr"/>
                </a:tc>
                <a:tc>
                  <a:txBody>
                    <a:bodyPr/>
                    <a:lstStyle/>
                    <a:p>
                      <a:pPr algn="r"/>
                      <a:r>
                        <a:rPr lang="en-US" sz="1600" dirty="0"/>
                        <a:t>0.7</a:t>
                      </a:r>
                      <a:endParaRPr lang="de-CH" sz="1600" dirty="0"/>
                    </a:p>
                  </a:txBody>
                  <a:tcPr marL="0" marR="72000" marT="0" marB="0" anchor="ctr"/>
                </a:tc>
                <a:extLst>
                  <a:ext uri="{0D108BD9-81ED-4DB2-BD59-A6C34878D82A}">
                    <a16:rowId xmlns:a16="http://schemas.microsoft.com/office/drawing/2014/main" val="341457593"/>
                  </a:ext>
                </a:extLst>
              </a:tr>
              <a:tr h="324000">
                <a:tc>
                  <a:txBody>
                    <a:bodyPr/>
                    <a:lstStyle/>
                    <a:p>
                      <a:r>
                        <a:rPr lang="de-DE" sz="1600" dirty="0"/>
                        <a:t>All</a:t>
                      </a:r>
                      <a:endParaRPr lang="de-CH" sz="1600" dirty="0"/>
                    </a:p>
                  </a:txBody>
                  <a:tcPr marL="0" marR="72000" marT="0" marB="0" anchor="ctr"/>
                </a:tc>
                <a:tc>
                  <a:txBody>
                    <a:bodyPr/>
                    <a:lstStyle/>
                    <a:p>
                      <a:pPr algn="r"/>
                      <a:r>
                        <a:rPr lang="de-DE" sz="1600" dirty="0"/>
                        <a:t>0.75</a:t>
                      </a:r>
                      <a:endParaRPr lang="de-CH" sz="1600" dirty="0"/>
                    </a:p>
                  </a:txBody>
                  <a:tcPr marL="0" marR="72000" marT="0" marB="0" anchor="ctr"/>
                </a:tc>
                <a:tc>
                  <a:txBody>
                    <a:bodyPr/>
                    <a:lstStyle/>
                    <a:p>
                      <a:pPr algn="r"/>
                      <a:r>
                        <a:rPr lang="en-US" sz="1600" dirty="0" err="1"/>
                        <a:t>GeSe</a:t>
                      </a:r>
                      <a:endParaRPr lang="en-US" sz="1600" dirty="0"/>
                    </a:p>
                  </a:txBody>
                  <a:tcPr marL="0" marR="72000" marT="0" marB="0" anchor="ctr"/>
                </a:tc>
                <a:tc>
                  <a:txBody>
                    <a:bodyPr/>
                    <a:lstStyle/>
                    <a:p>
                      <a:pPr algn="r"/>
                      <a:r>
                        <a:rPr lang="en-US" sz="1600" dirty="0"/>
                        <a:t>Cubic</a:t>
                      </a:r>
                      <a:endParaRPr lang="de-CH" sz="1600" dirty="0"/>
                    </a:p>
                  </a:txBody>
                  <a:tcPr marL="0" marR="72000" marT="0" marB="0" anchor="ctr"/>
                </a:tc>
                <a:tc>
                  <a:txBody>
                    <a:bodyPr/>
                    <a:lstStyle/>
                    <a:p>
                      <a:pPr algn="r"/>
                      <a:r>
                        <a:rPr lang="en-US" sz="1600" dirty="0"/>
                        <a:t>0.4</a:t>
                      </a:r>
                      <a:endParaRPr lang="de-CH" sz="1600" dirty="0"/>
                    </a:p>
                  </a:txBody>
                  <a:tcPr marL="0" marR="72000" marT="0" marB="0" anchor="ctr"/>
                </a:tc>
                <a:extLst>
                  <a:ext uri="{0D108BD9-81ED-4DB2-BD59-A6C34878D82A}">
                    <a16:rowId xmlns:a16="http://schemas.microsoft.com/office/drawing/2014/main" val="3696018661"/>
                  </a:ext>
                </a:extLst>
              </a:tr>
              <a:tr h="324000">
                <a:tc>
                  <a:txBody>
                    <a:bodyPr/>
                    <a:lstStyle/>
                    <a:p>
                      <a:r>
                        <a:rPr lang="de-DE" sz="1600" dirty="0"/>
                        <a:t>All</a:t>
                      </a:r>
                      <a:endParaRPr lang="de-CH" sz="1600" dirty="0"/>
                    </a:p>
                  </a:txBody>
                  <a:tcPr marL="0" marR="72000" marT="0" marB="0" anchor="ctr"/>
                </a:tc>
                <a:tc>
                  <a:txBody>
                    <a:bodyPr/>
                    <a:lstStyle/>
                    <a:p>
                      <a:pPr algn="r"/>
                      <a:r>
                        <a:rPr lang="de-DE" sz="1600" dirty="0"/>
                        <a:t>0.75</a:t>
                      </a:r>
                      <a:endParaRPr lang="de-CH" sz="1600" dirty="0"/>
                    </a:p>
                  </a:txBody>
                  <a:tcPr marL="0" marR="72000" marT="0" marB="0" anchor="ctr"/>
                </a:tc>
                <a:tc>
                  <a:txBody>
                    <a:bodyPr/>
                    <a:lstStyle/>
                    <a:p>
                      <a:pPr algn="r"/>
                      <a:r>
                        <a:rPr lang="en-US" sz="1600" dirty="0" err="1"/>
                        <a:t>InP</a:t>
                      </a:r>
                      <a:endParaRPr lang="de-CH" sz="1600" dirty="0"/>
                    </a:p>
                  </a:txBody>
                  <a:tcPr marL="0" marR="72000" marT="0" marB="0" anchor="ctr"/>
                </a:tc>
                <a:tc>
                  <a:txBody>
                    <a:bodyPr/>
                    <a:lstStyle/>
                    <a:p>
                      <a:pPr algn="r"/>
                      <a:r>
                        <a:rPr lang="en-US" sz="1600" dirty="0"/>
                        <a:t>Cubic</a:t>
                      </a:r>
                      <a:endParaRPr lang="de-CH" sz="1600" dirty="0"/>
                    </a:p>
                  </a:txBody>
                  <a:tcPr marL="0" marR="72000" marT="0" marB="0" anchor="ctr"/>
                </a:tc>
                <a:tc>
                  <a:txBody>
                    <a:bodyPr/>
                    <a:lstStyle/>
                    <a:p>
                      <a:pPr algn="r"/>
                      <a:r>
                        <a:rPr lang="en-US" sz="1600" dirty="0"/>
                        <a:t>0.5</a:t>
                      </a:r>
                      <a:endParaRPr lang="de-CH" sz="1600" dirty="0"/>
                    </a:p>
                  </a:txBody>
                  <a:tcPr marL="0" marR="72000" marT="0" marB="0" anchor="ctr"/>
                </a:tc>
                <a:extLst>
                  <a:ext uri="{0D108BD9-81ED-4DB2-BD59-A6C34878D82A}">
                    <a16:rowId xmlns:a16="http://schemas.microsoft.com/office/drawing/2014/main" val="3015627213"/>
                  </a:ext>
                </a:extLst>
              </a:tr>
              <a:tr h="324000">
                <a:tc>
                  <a:txBody>
                    <a:bodyPr/>
                    <a:lstStyle/>
                    <a:p>
                      <a:r>
                        <a:rPr lang="de-DE" sz="1600" dirty="0"/>
                        <a:t>All</a:t>
                      </a:r>
                      <a:endParaRPr lang="de-CH" sz="1600" dirty="0"/>
                    </a:p>
                  </a:txBody>
                  <a:tcPr marL="0" marR="72000" marT="0" marB="0" anchor="ctr"/>
                </a:tc>
                <a:tc>
                  <a:txBody>
                    <a:bodyPr/>
                    <a:lstStyle/>
                    <a:p>
                      <a:pPr algn="r"/>
                      <a:r>
                        <a:rPr lang="de-DE" sz="1600" dirty="0"/>
                        <a:t>0.75</a:t>
                      </a:r>
                      <a:endParaRPr lang="de-CH" sz="1600" dirty="0"/>
                    </a:p>
                  </a:txBody>
                  <a:tcPr marL="0" marR="72000" marT="0" marB="0" anchor="ctr"/>
                </a:tc>
                <a:tc>
                  <a:txBody>
                    <a:bodyPr/>
                    <a:lstStyle/>
                    <a:p>
                      <a:pPr algn="r"/>
                      <a:r>
                        <a:rPr lang="en-US" sz="1600" dirty="0" err="1"/>
                        <a:t>InP</a:t>
                      </a:r>
                      <a:endParaRPr lang="de-CH" sz="1600" dirty="0"/>
                    </a:p>
                  </a:txBody>
                  <a:tcPr marL="0" marR="72000" marT="0" marB="0" anchor="ctr"/>
                </a:tc>
                <a:tc>
                  <a:txBody>
                    <a:bodyPr/>
                    <a:lstStyle/>
                    <a:p>
                      <a:pPr algn="r"/>
                      <a:r>
                        <a:rPr lang="en-US" sz="1600" dirty="0"/>
                        <a:t>Hexagonal</a:t>
                      </a:r>
                      <a:endParaRPr lang="de-CH" sz="1600" dirty="0"/>
                    </a:p>
                  </a:txBody>
                  <a:tcPr marL="0" marR="72000" marT="0" marB="0" anchor="ctr"/>
                </a:tc>
                <a:tc>
                  <a:txBody>
                    <a:bodyPr/>
                    <a:lstStyle/>
                    <a:p>
                      <a:pPr algn="r"/>
                      <a:r>
                        <a:rPr lang="en-US" sz="1600" dirty="0"/>
                        <a:t>0.5</a:t>
                      </a:r>
                      <a:endParaRPr lang="de-CH" sz="1600" dirty="0"/>
                    </a:p>
                  </a:txBody>
                  <a:tcPr marL="0" marR="72000" marT="0" marB="0" anchor="ctr"/>
                </a:tc>
                <a:extLst>
                  <a:ext uri="{0D108BD9-81ED-4DB2-BD59-A6C34878D82A}">
                    <a16:rowId xmlns:a16="http://schemas.microsoft.com/office/drawing/2014/main" val="4037119490"/>
                  </a:ext>
                </a:extLst>
              </a:tr>
              <a:tr h="324000">
                <a:tc>
                  <a:txBody>
                    <a:bodyPr/>
                    <a:lstStyle/>
                    <a:p>
                      <a:r>
                        <a:rPr lang="de-DE" sz="1600" dirty="0"/>
                        <a:t>All</a:t>
                      </a:r>
                      <a:endParaRPr lang="de-CH" sz="1600" dirty="0"/>
                    </a:p>
                  </a:txBody>
                  <a:tcPr marL="0" marR="72000" marT="0" marB="0" anchor="ctr"/>
                </a:tc>
                <a:tc>
                  <a:txBody>
                    <a:bodyPr/>
                    <a:lstStyle/>
                    <a:p>
                      <a:pPr algn="r"/>
                      <a:r>
                        <a:rPr lang="de-DE" sz="1600" dirty="0"/>
                        <a:t>0.75</a:t>
                      </a:r>
                      <a:endParaRPr lang="de-CH" sz="1600" dirty="0"/>
                    </a:p>
                  </a:txBody>
                  <a:tcPr marL="0" marR="72000" marT="0" marB="0" anchor="ctr"/>
                </a:tc>
                <a:tc>
                  <a:txBody>
                    <a:bodyPr/>
                    <a:lstStyle/>
                    <a:p>
                      <a:pPr algn="r"/>
                      <a:r>
                        <a:rPr lang="en-US" sz="1600" dirty="0" err="1"/>
                        <a:t>SiSn</a:t>
                      </a:r>
                      <a:endParaRPr lang="de-CH" sz="1600" dirty="0"/>
                    </a:p>
                  </a:txBody>
                  <a:tcPr marL="0" marR="72000" marT="0" marB="0" anchor="ctr"/>
                </a:tc>
                <a:tc>
                  <a:txBody>
                    <a:bodyPr/>
                    <a:lstStyle/>
                    <a:p>
                      <a:pPr algn="r"/>
                      <a:r>
                        <a:rPr lang="en-US" sz="1600" dirty="0"/>
                        <a:t>Cubic</a:t>
                      </a:r>
                      <a:endParaRPr lang="de-CH" sz="1600" dirty="0"/>
                    </a:p>
                  </a:txBody>
                  <a:tcPr marL="0" marR="72000" marT="0" marB="0" anchor="ctr"/>
                </a:tc>
                <a:tc>
                  <a:txBody>
                    <a:bodyPr/>
                    <a:lstStyle/>
                    <a:p>
                      <a:pPr algn="r"/>
                      <a:r>
                        <a:rPr lang="en-US" sz="1600" dirty="0"/>
                        <a:t>0.4</a:t>
                      </a:r>
                      <a:endParaRPr lang="de-CH" sz="1600" dirty="0"/>
                    </a:p>
                  </a:txBody>
                  <a:tcPr marL="0" marR="72000" marT="0" marB="0" anchor="ctr"/>
                </a:tc>
                <a:extLst>
                  <a:ext uri="{0D108BD9-81ED-4DB2-BD59-A6C34878D82A}">
                    <a16:rowId xmlns:a16="http://schemas.microsoft.com/office/drawing/2014/main" val="3243906409"/>
                  </a:ext>
                </a:extLst>
              </a:tr>
              <a:tr h="324000">
                <a:tc>
                  <a:txBody>
                    <a:bodyPr/>
                    <a:lstStyle/>
                    <a:p>
                      <a:r>
                        <a:rPr lang="de-DE" sz="1600" dirty="0"/>
                        <a:t>All</a:t>
                      </a:r>
                      <a:endParaRPr lang="de-CH" sz="1600" dirty="0"/>
                    </a:p>
                  </a:txBody>
                  <a:tcPr marL="0" marR="72000" marT="0" marB="0" anchor="ctr"/>
                </a:tc>
                <a:tc>
                  <a:txBody>
                    <a:bodyPr/>
                    <a:lstStyle/>
                    <a:p>
                      <a:pPr algn="r"/>
                      <a:r>
                        <a:rPr lang="de-DE" sz="1600" dirty="0"/>
                        <a:t>0.75</a:t>
                      </a:r>
                      <a:endParaRPr lang="de-CH" sz="1600" dirty="0"/>
                    </a:p>
                  </a:txBody>
                  <a:tcPr marL="0" marR="72000" marT="0" marB="0" anchor="ctr"/>
                </a:tc>
                <a:tc>
                  <a:txBody>
                    <a:bodyPr/>
                    <a:lstStyle/>
                    <a:p>
                      <a:pPr algn="r"/>
                      <a:r>
                        <a:rPr lang="en-US" sz="1600" dirty="0"/>
                        <a:t>ZnGeAs</a:t>
                      </a:r>
                      <a:r>
                        <a:rPr lang="en-US" sz="1600" baseline="-25000" dirty="0"/>
                        <a:t>2</a:t>
                      </a:r>
                      <a:endParaRPr lang="de-CH" sz="1600" baseline="-25000" dirty="0"/>
                    </a:p>
                  </a:txBody>
                  <a:tcPr marL="0" marR="72000" marT="0" marB="0" anchor="ctr"/>
                </a:tc>
                <a:tc>
                  <a:txBody>
                    <a:bodyPr/>
                    <a:lstStyle/>
                    <a:p>
                      <a:pPr algn="r"/>
                      <a:r>
                        <a:rPr lang="en-US" sz="1600" dirty="0"/>
                        <a:t>Tetragonal </a:t>
                      </a:r>
                      <a:endParaRPr lang="de-CH" sz="1600" dirty="0"/>
                    </a:p>
                  </a:txBody>
                  <a:tcPr marL="0" marR="72000" marT="0" marB="0" anchor="ctr"/>
                </a:tc>
                <a:tc>
                  <a:txBody>
                    <a:bodyPr/>
                    <a:lstStyle/>
                    <a:p>
                      <a:pPr algn="r"/>
                      <a:r>
                        <a:rPr lang="en-US" sz="1600" dirty="0"/>
                        <a:t>0.6</a:t>
                      </a:r>
                      <a:endParaRPr lang="de-CH" sz="1600" dirty="0"/>
                    </a:p>
                  </a:txBody>
                  <a:tcPr marL="0" marR="72000" marT="0" marB="0" anchor="ctr"/>
                </a:tc>
                <a:extLst>
                  <a:ext uri="{0D108BD9-81ED-4DB2-BD59-A6C34878D82A}">
                    <a16:rowId xmlns:a16="http://schemas.microsoft.com/office/drawing/2014/main" val="461168459"/>
                  </a:ext>
                </a:extLst>
              </a:tr>
            </a:tbl>
          </a:graphicData>
        </a:graphic>
      </p:graphicFrame>
    </p:spTree>
    <p:extLst>
      <p:ext uri="{BB962C8B-B14F-4D97-AF65-F5344CB8AC3E}">
        <p14:creationId xmlns:p14="http://schemas.microsoft.com/office/powerpoint/2010/main" val="581705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093F8A5-951E-478A-8DF1-EEBBB64E1EF4}"/>
              </a:ext>
            </a:extLst>
          </p:cNvPr>
          <p:cNvPicPr>
            <a:picLocks noChangeAspect="1"/>
          </p:cNvPicPr>
          <p:nvPr/>
        </p:nvPicPr>
        <p:blipFill>
          <a:blip r:embed="rId3"/>
          <a:stretch>
            <a:fillRect/>
          </a:stretch>
        </p:blipFill>
        <p:spPr>
          <a:xfrm>
            <a:off x="7399732" y="1604489"/>
            <a:ext cx="3866635" cy="4659039"/>
          </a:xfrm>
          <a:prstGeom prst="rect">
            <a:avLst/>
          </a:prstGeom>
        </p:spPr>
      </p:pic>
      <p:pic>
        <p:nvPicPr>
          <p:cNvPr id="17" name="Picture 16">
            <a:extLst>
              <a:ext uri="{FF2B5EF4-FFF2-40B4-BE49-F238E27FC236}">
                <a16:creationId xmlns:a16="http://schemas.microsoft.com/office/drawing/2014/main" id="{678B7FA8-D94C-4BA7-9204-0C3C7E76548F}"/>
              </a:ext>
            </a:extLst>
          </p:cNvPr>
          <p:cNvPicPr>
            <a:picLocks noChangeAspect="1"/>
          </p:cNvPicPr>
          <p:nvPr/>
        </p:nvPicPr>
        <p:blipFill>
          <a:blip r:embed="rId4"/>
          <a:stretch>
            <a:fillRect/>
          </a:stretch>
        </p:blipFill>
        <p:spPr>
          <a:xfrm>
            <a:off x="7275177" y="1482699"/>
            <a:ext cx="3815058" cy="2124553"/>
          </a:xfrm>
          <a:prstGeom prst="rect">
            <a:avLst/>
          </a:prstGeom>
        </p:spPr>
      </p:pic>
      <p:sp>
        <p:nvSpPr>
          <p:cNvPr id="5" name="Slide Number Placeholder 4">
            <a:extLst>
              <a:ext uri="{FF2B5EF4-FFF2-40B4-BE49-F238E27FC236}">
                <a16:creationId xmlns:a16="http://schemas.microsoft.com/office/drawing/2014/main" id="{A82D6AC0-804A-4197-AE6F-BAAE6A377965}"/>
              </a:ext>
            </a:extLst>
          </p:cNvPr>
          <p:cNvSpPr>
            <a:spLocks noGrp="1"/>
          </p:cNvSpPr>
          <p:nvPr>
            <p:ph type="sldNum" sz="quarter" idx="30"/>
          </p:nvPr>
        </p:nvSpPr>
        <p:spPr/>
        <p:txBody>
          <a:bodyPr/>
          <a:lstStyle/>
          <a:p>
            <a:fld id="{5ACA52AF-F19D-405C-AD5F-7D94B96A5CC3}" type="slidenum">
              <a:rPr lang="de-CH" noProof="0" smtClean="0"/>
              <a:t>21</a:t>
            </a:fld>
            <a:endParaRPr lang="de-CH" noProof="0"/>
          </a:p>
        </p:txBody>
      </p:sp>
      <p:sp>
        <p:nvSpPr>
          <p:cNvPr id="9" name="Title 8">
            <a:extLst>
              <a:ext uri="{FF2B5EF4-FFF2-40B4-BE49-F238E27FC236}">
                <a16:creationId xmlns:a16="http://schemas.microsoft.com/office/drawing/2014/main" id="{298EFBF2-A217-46E7-AD6B-5128C46CE576}"/>
              </a:ext>
            </a:extLst>
          </p:cNvPr>
          <p:cNvSpPr>
            <a:spLocks noGrp="1"/>
          </p:cNvSpPr>
          <p:nvPr>
            <p:ph type="title"/>
          </p:nvPr>
        </p:nvSpPr>
        <p:spPr/>
        <p:txBody>
          <a:bodyPr/>
          <a:lstStyle/>
          <a:p>
            <a:r>
              <a:rPr lang="de-DE" dirty="0" err="1"/>
              <a:t>Predicting</a:t>
            </a:r>
            <a:r>
              <a:rPr lang="de-DE" dirty="0"/>
              <a:t> material </a:t>
            </a:r>
            <a:r>
              <a:rPr lang="de-DE" dirty="0" err="1"/>
              <a:t>candidates</a:t>
            </a:r>
            <a:r>
              <a:rPr lang="de-DE" dirty="0"/>
              <a:t>: </a:t>
            </a:r>
            <a:r>
              <a:rPr lang="de-DE" dirty="0" err="1"/>
              <a:t>parameter</a:t>
            </a:r>
            <a:r>
              <a:rPr lang="de-DE" dirty="0"/>
              <a:t> </a:t>
            </a:r>
            <a:r>
              <a:rPr lang="de-DE" dirty="0" err="1"/>
              <a:t>distribution</a:t>
            </a:r>
            <a:endParaRPr lang="de-CH" dirty="0"/>
          </a:p>
        </p:txBody>
      </p:sp>
      <p:sp>
        <p:nvSpPr>
          <p:cNvPr id="3" name="TextBox 2">
            <a:extLst>
              <a:ext uri="{FF2B5EF4-FFF2-40B4-BE49-F238E27FC236}">
                <a16:creationId xmlns:a16="http://schemas.microsoft.com/office/drawing/2014/main" id="{1B5EA51A-5563-F1FE-051A-E2F3635F3A86}"/>
              </a:ext>
            </a:extLst>
          </p:cNvPr>
          <p:cNvSpPr txBox="1"/>
          <p:nvPr/>
        </p:nvSpPr>
        <p:spPr>
          <a:xfrm>
            <a:off x="4565745" y="6311802"/>
            <a:ext cx="3060510" cy="307777"/>
          </a:xfrm>
          <a:prstGeom prst="rect">
            <a:avLst/>
          </a:prstGeom>
          <a:noFill/>
        </p:spPr>
        <p:txBody>
          <a:bodyPr wrap="square" rtlCol="0">
            <a:spAutoFit/>
          </a:bodyPr>
          <a:lstStyle/>
          <a:p>
            <a:r>
              <a:rPr lang="en-US" sz="1400" dirty="0">
                <a:solidFill>
                  <a:schemeClr val="bg1">
                    <a:lumMod val="50000"/>
                  </a:schemeClr>
                </a:solidFill>
              </a:rPr>
              <a:t>DOI: </a:t>
            </a:r>
            <a:r>
              <a:rPr lang="de-CH" sz="1400" b="0" i="0" dirty="0">
                <a:solidFill>
                  <a:schemeClr val="bg1">
                    <a:lumMod val="50000"/>
                  </a:schemeClr>
                </a:solidFill>
                <a:effectLst/>
              </a:rPr>
              <a:t>10.1038/s41524-022-00888-3</a:t>
            </a:r>
            <a:endParaRPr lang="de-CH" sz="1400" dirty="0">
              <a:solidFill>
                <a:schemeClr val="bg1">
                  <a:lumMod val="50000"/>
                </a:schemeClr>
              </a:solidFill>
            </a:endParaRPr>
          </a:p>
        </p:txBody>
      </p:sp>
      <p:grpSp>
        <p:nvGrpSpPr>
          <p:cNvPr id="12" name="Group 11">
            <a:extLst>
              <a:ext uri="{FF2B5EF4-FFF2-40B4-BE49-F238E27FC236}">
                <a16:creationId xmlns:a16="http://schemas.microsoft.com/office/drawing/2014/main" id="{428EC5E1-A54C-2899-E079-B0A4E300EF7C}"/>
              </a:ext>
            </a:extLst>
          </p:cNvPr>
          <p:cNvGrpSpPr/>
          <p:nvPr/>
        </p:nvGrpSpPr>
        <p:grpSpPr>
          <a:xfrm>
            <a:off x="1089307" y="902703"/>
            <a:ext cx="5710956" cy="5244589"/>
            <a:chOff x="716648" y="1018939"/>
            <a:chExt cx="5710956" cy="5244589"/>
          </a:xfrm>
        </p:grpSpPr>
        <p:pic>
          <p:nvPicPr>
            <p:cNvPr id="4" name="Picture 3">
              <a:extLst>
                <a:ext uri="{FF2B5EF4-FFF2-40B4-BE49-F238E27FC236}">
                  <a16:creationId xmlns:a16="http://schemas.microsoft.com/office/drawing/2014/main" id="{F26B1A03-DA6C-6344-E85B-381C40DF0DF0}"/>
                </a:ext>
              </a:extLst>
            </p:cNvPr>
            <p:cNvPicPr>
              <a:picLocks noChangeAspect="1"/>
            </p:cNvPicPr>
            <p:nvPr/>
          </p:nvPicPr>
          <p:blipFill>
            <a:blip r:embed="rId5"/>
            <a:stretch>
              <a:fillRect/>
            </a:stretch>
          </p:blipFill>
          <p:spPr>
            <a:xfrm>
              <a:off x="716648" y="1018939"/>
              <a:ext cx="5710956" cy="5244589"/>
            </a:xfrm>
            <a:prstGeom prst="rect">
              <a:avLst/>
            </a:prstGeom>
          </p:spPr>
        </p:pic>
        <p:sp>
          <p:nvSpPr>
            <p:cNvPr id="6" name="Oval 5">
              <a:extLst>
                <a:ext uri="{FF2B5EF4-FFF2-40B4-BE49-F238E27FC236}">
                  <a16:creationId xmlns:a16="http://schemas.microsoft.com/office/drawing/2014/main" id="{DA36E422-754A-04AC-0B6B-A65215ACCAE3}"/>
                </a:ext>
              </a:extLst>
            </p:cNvPr>
            <p:cNvSpPr/>
            <p:nvPr/>
          </p:nvSpPr>
          <p:spPr>
            <a:xfrm>
              <a:off x="716648" y="3641233"/>
              <a:ext cx="605376" cy="3358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Oval 6">
              <a:extLst>
                <a:ext uri="{FF2B5EF4-FFF2-40B4-BE49-F238E27FC236}">
                  <a16:creationId xmlns:a16="http://schemas.microsoft.com/office/drawing/2014/main" id="{32BE4297-34BA-D14A-CB68-A8EBE4FDE28B}"/>
                </a:ext>
              </a:extLst>
            </p:cNvPr>
            <p:cNvSpPr/>
            <p:nvPr/>
          </p:nvSpPr>
          <p:spPr>
            <a:xfrm>
              <a:off x="3542494" y="3663267"/>
              <a:ext cx="605376" cy="3358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Oval 7">
              <a:extLst>
                <a:ext uri="{FF2B5EF4-FFF2-40B4-BE49-F238E27FC236}">
                  <a16:creationId xmlns:a16="http://schemas.microsoft.com/office/drawing/2014/main" id="{30D9B6A7-2B5E-36E4-446C-F0BE61729CA0}"/>
                </a:ext>
              </a:extLst>
            </p:cNvPr>
            <p:cNvSpPr/>
            <p:nvPr/>
          </p:nvSpPr>
          <p:spPr>
            <a:xfrm>
              <a:off x="3572421" y="5927672"/>
              <a:ext cx="605376" cy="3358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Oval 9">
              <a:extLst>
                <a:ext uri="{FF2B5EF4-FFF2-40B4-BE49-F238E27FC236}">
                  <a16:creationId xmlns:a16="http://schemas.microsoft.com/office/drawing/2014/main" id="{2E878565-1E39-DEC1-2742-D7EF81CF7BFD}"/>
                </a:ext>
              </a:extLst>
            </p:cNvPr>
            <p:cNvSpPr/>
            <p:nvPr/>
          </p:nvSpPr>
          <p:spPr>
            <a:xfrm>
              <a:off x="782552" y="5845008"/>
              <a:ext cx="605376" cy="3358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spTree>
    <p:extLst>
      <p:ext uri="{BB962C8B-B14F-4D97-AF65-F5344CB8AC3E}">
        <p14:creationId xmlns:p14="http://schemas.microsoft.com/office/powerpoint/2010/main" val="3637243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29"/>
          </p:nvPr>
        </p:nvSpPr>
        <p:spPr/>
        <p:txBody>
          <a:bodyPr/>
          <a:lstStyle/>
          <a:p>
            <a:r>
              <a:rPr lang="en-GB" smtClean="0"/>
              <a:t>m.e.bathen@fys.uio.no</a:t>
            </a:r>
            <a:endParaRPr lang="en-GB" dirty="0"/>
          </a:p>
        </p:txBody>
      </p:sp>
      <p:sp>
        <p:nvSpPr>
          <p:cNvPr id="3" name="Title 2"/>
          <p:cNvSpPr>
            <a:spLocks noGrp="1"/>
          </p:cNvSpPr>
          <p:nvPr>
            <p:ph type="title"/>
          </p:nvPr>
        </p:nvSpPr>
        <p:spPr/>
        <p:txBody>
          <a:bodyPr/>
          <a:lstStyle/>
          <a:p>
            <a:r>
              <a:rPr lang="nb-NO" dirty="0" smtClean="0"/>
              <a:t>Using database </a:t>
            </a:r>
            <a:r>
              <a:rPr lang="nb-NO" dirty="0" err="1" smtClean="0"/>
              <a:t>search</a:t>
            </a:r>
            <a:r>
              <a:rPr lang="nb-NO" dirty="0" smtClean="0"/>
              <a:t> to guide </a:t>
            </a:r>
            <a:r>
              <a:rPr lang="nb-NO" dirty="0" err="1" smtClean="0"/>
              <a:t>experimental</a:t>
            </a:r>
            <a:r>
              <a:rPr lang="nb-NO" dirty="0"/>
              <a:t> </a:t>
            </a:r>
            <a:r>
              <a:rPr lang="nb-NO" dirty="0" err="1" smtClean="0"/>
              <a:t>work</a:t>
            </a:r>
            <a:r>
              <a:rPr lang="nb-NO" dirty="0" smtClean="0"/>
              <a:t> </a:t>
            </a:r>
            <a:endParaRPr lang="nb-NO" dirty="0"/>
          </a:p>
        </p:txBody>
      </p:sp>
      <p:pic>
        <p:nvPicPr>
          <p:cNvPr id="7" name="Picture 6"/>
          <p:cNvPicPr>
            <a:picLocks noChangeAspect="1"/>
          </p:cNvPicPr>
          <p:nvPr/>
        </p:nvPicPr>
        <p:blipFill>
          <a:blip r:embed="rId2"/>
          <a:stretch>
            <a:fillRect/>
          </a:stretch>
        </p:blipFill>
        <p:spPr>
          <a:xfrm>
            <a:off x="539336" y="1262749"/>
            <a:ext cx="5233933" cy="1580329"/>
          </a:xfrm>
          <a:prstGeom prst="rect">
            <a:avLst/>
          </a:prstGeom>
        </p:spPr>
      </p:pic>
      <p:pic>
        <p:nvPicPr>
          <p:cNvPr id="8" name="Picture 7"/>
          <p:cNvPicPr>
            <a:picLocks noChangeAspect="1"/>
          </p:cNvPicPr>
          <p:nvPr/>
        </p:nvPicPr>
        <p:blipFill>
          <a:blip r:embed="rId3"/>
          <a:stretch>
            <a:fillRect/>
          </a:stretch>
        </p:blipFill>
        <p:spPr>
          <a:xfrm>
            <a:off x="539337" y="2843078"/>
            <a:ext cx="5233933" cy="2066026"/>
          </a:xfrm>
          <a:prstGeom prst="rect">
            <a:avLst/>
          </a:prstGeom>
        </p:spPr>
      </p:pic>
      <p:sp>
        <p:nvSpPr>
          <p:cNvPr id="10" name="TextBox 9"/>
          <p:cNvSpPr txBox="1"/>
          <p:nvPr/>
        </p:nvSpPr>
        <p:spPr>
          <a:xfrm>
            <a:off x="6329082" y="1728914"/>
            <a:ext cx="5136777" cy="2769989"/>
          </a:xfrm>
          <a:prstGeom prst="rect">
            <a:avLst/>
          </a:prstGeom>
          <a:noFill/>
        </p:spPr>
        <p:txBody>
          <a:bodyPr wrap="square" rtlCol="0">
            <a:spAutoFit/>
          </a:bodyPr>
          <a:lstStyle/>
          <a:p>
            <a:pPr marL="171450" indent="-171450">
              <a:buFont typeface="Arial" panose="020B0604020202020204" pitchFamily="34" charset="0"/>
              <a:buChar char="•"/>
            </a:pPr>
            <a:r>
              <a:rPr lang="nb-NO" sz="1800" dirty="0" smtClean="0"/>
              <a:t>Growth </a:t>
            </a:r>
            <a:r>
              <a:rPr lang="nb-NO" sz="1800" dirty="0" err="1" smtClean="0"/>
              <a:t>of</a:t>
            </a:r>
            <a:r>
              <a:rPr lang="nb-NO" sz="1800" dirty="0" smtClean="0"/>
              <a:t> </a:t>
            </a:r>
            <a:r>
              <a:rPr lang="nb-NO" sz="1800" dirty="0" err="1" smtClean="0"/>
              <a:t>predicted</a:t>
            </a:r>
            <a:r>
              <a:rPr lang="nb-NO" sz="1800" dirty="0" smtClean="0"/>
              <a:t> </a:t>
            </a:r>
            <a:r>
              <a:rPr lang="nb-NO" sz="1800" dirty="0" err="1" smtClean="0"/>
              <a:t>quantum</a:t>
            </a:r>
            <a:r>
              <a:rPr lang="nb-NO" sz="1800" dirty="0" smtClean="0"/>
              <a:t> materials </a:t>
            </a:r>
            <a:r>
              <a:rPr lang="nb-NO" sz="1800" dirty="0" err="1" smtClean="0"/>
              <a:t>using</a:t>
            </a:r>
            <a:r>
              <a:rPr lang="nb-NO" sz="1800" dirty="0" smtClean="0"/>
              <a:t> </a:t>
            </a:r>
            <a:r>
              <a:rPr lang="nb-NO" sz="1800" dirty="0" err="1" smtClean="0"/>
              <a:t>sputtering</a:t>
            </a:r>
            <a:r>
              <a:rPr lang="nb-NO" sz="1800" dirty="0" smtClean="0"/>
              <a:t> </a:t>
            </a:r>
          </a:p>
          <a:p>
            <a:pPr marL="514350" lvl="1" indent="-285750">
              <a:buFont typeface="Courier New" panose="02070309020205020404" pitchFamily="49" charset="0"/>
              <a:buChar char="o"/>
            </a:pPr>
            <a:r>
              <a:rPr lang="nb-NO" sz="1600" dirty="0" err="1" smtClean="0"/>
              <a:t>AlN</a:t>
            </a:r>
            <a:endParaRPr lang="nb-NO" sz="1600" dirty="0" smtClean="0"/>
          </a:p>
          <a:p>
            <a:pPr marL="514350" lvl="1" indent="-285750">
              <a:buFont typeface="Courier New" panose="02070309020205020404" pitchFamily="49" charset="0"/>
              <a:buChar char="o"/>
            </a:pPr>
            <a:r>
              <a:rPr lang="nb-NO" sz="1600" dirty="0" smtClean="0"/>
              <a:t>C-BN</a:t>
            </a:r>
          </a:p>
          <a:p>
            <a:pPr marL="514350" lvl="1" indent="-285750">
              <a:buFont typeface="Courier New" panose="02070309020205020404" pitchFamily="49" charset="0"/>
              <a:buChar char="o"/>
            </a:pPr>
            <a:r>
              <a:rPr lang="nb-NO" sz="1600" dirty="0" smtClean="0"/>
              <a:t>ZnGeN</a:t>
            </a:r>
            <a:r>
              <a:rPr lang="nb-NO" sz="1600" baseline="-25000" dirty="0" smtClean="0"/>
              <a:t>2</a:t>
            </a:r>
            <a:endParaRPr lang="nb-NO" sz="1600" dirty="0" smtClean="0"/>
          </a:p>
          <a:p>
            <a:pPr marL="171450" indent="-171450">
              <a:buFont typeface="Arial" panose="020B0604020202020204" pitchFamily="34" charset="0"/>
              <a:buChar char="•"/>
            </a:pPr>
            <a:endParaRPr lang="nb-NO" sz="1800" dirty="0" smtClean="0"/>
          </a:p>
          <a:p>
            <a:pPr marL="171450" indent="-171450">
              <a:buFont typeface="Arial" panose="020B0604020202020204" pitchFamily="34" charset="0"/>
              <a:buChar char="•"/>
            </a:pPr>
            <a:r>
              <a:rPr lang="nb-NO" sz="1800" dirty="0" smtClean="0"/>
              <a:t>Make </a:t>
            </a:r>
            <a:r>
              <a:rPr lang="nb-NO" sz="1800" dirty="0" err="1" smtClean="0"/>
              <a:t>defects</a:t>
            </a:r>
            <a:r>
              <a:rPr lang="nb-NO" sz="1800" dirty="0" smtClean="0"/>
              <a:t> by ion </a:t>
            </a:r>
            <a:r>
              <a:rPr lang="nb-NO" sz="1800" dirty="0" err="1" smtClean="0"/>
              <a:t>implantation</a:t>
            </a:r>
            <a:r>
              <a:rPr lang="nb-NO" sz="1800" dirty="0" smtClean="0"/>
              <a:t> </a:t>
            </a:r>
          </a:p>
          <a:p>
            <a:pPr marL="171450" indent="-171450">
              <a:buFont typeface="Arial" panose="020B0604020202020204" pitchFamily="34" charset="0"/>
              <a:buChar char="•"/>
            </a:pPr>
            <a:endParaRPr lang="nb-NO" sz="1800" dirty="0"/>
          </a:p>
          <a:p>
            <a:pPr marL="171450" indent="-171450">
              <a:buFont typeface="Arial" panose="020B0604020202020204" pitchFamily="34" charset="0"/>
              <a:buChar char="•"/>
            </a:pPr>
            <a:r>
              <a:rPr lang="nb-NO" sz="1800" dirty="0" err="1" smtClean="0"/>
              <a:t>Look</a:t>
            </a:r>
            <a:r>
              <a:rPr lang="nb-NO" sz="1800" dirty="0" smtClean="0"/>
              <a:t> for single </a:t>
            </a:r>
            <a:r>
              <a:rPr lang="nb-NO" sz="1800" dirty="0" err="1" smtClean="0"/>
              <a:t>photon</a:t>
            </a:r>
            <a:r>
              <a:rPr lang="nb-NO" sz="1800" dirty="0" smtClean="0"/>
              <a:t> </a:t>
            </a:r>
            <a:r>
              <a:rPr lang="nb-NO" sz="1800" dirty="0" err="1" smtClean="0"/>
              <a:t>emission</a:t>
            </a:r>
            <a:r>
              <a:rPr lang="nb-NO" sz="1800" dirty="0" smtClean="0"/>
              <a:t> and </a:t>
            </a:r>
            <a:r>
              <a:rPr lang="nb-NO" sz="1800" dirty="0" err="1" smtClean="0"/>
              <a:t>spin</a:t>
            </a:r>
            <a:r>
              <a:rPr lang="nb-NO" sz="1800" dirty="0" smtClean="0"/>
              <a:t> </a:t>
            </a:r>
            <a:r>
              <a:rPr lang="nb-NO" sz="1800" dirty="0" err="1" smtClean="0"/>
              <a:t>centers</a:t>
            </a:r>
            <a:endParaRPr lang="nb-NO" sz="1800" dirty="0"/>
          </a:p>
        </p:txBody>
      </p:sp>
    </p:spTree>
    <p:extLst>
      <p:ext uri="{BB962C8B-B14F-4D97-AF65-F5344CB8AC3E}">
        <p14:creationId xmlns:p14="http://schemas.microsoft.com/office/powerpoint/2010/main" val="22863611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29"/>
          </p:nvPr>
        </p:nvSpPr>
        <p:spPr/>
        <p:txBody>
          <a:bodyPr/>
          <a:lstStyle/>
          <a:p>
            <a:r>
              <a:rPr lang="en-GB" smtClean="0"/>
              <a:t>m.e.bathen@fys.uio.no</a:t>
            </a:r>
            <a:endParaRPr lang="en-GB" dirty="0"/>
          </a:p>
        </p:txBody>
      </p:sp>
      <p:sp>
        <p:nvSpPr>
          <p:cNvPr id="3" name="Title 2"/>
          <p:cNvSpPr>
            <a:spLocks noGrp="1"/>
          </p:cNvSpPr>
          <p:nvPr>
            <p:ph type="title"/>
          </p:nvPr>
        </p:nvSpPr>
        <p:spPr/>
        <p:txBody>
          <a:bodyPr/>
          <a:lstStyle/>
          <a:p>
            <a:r>
              <a:rPr lang="nb-NO" sz="3200" dirty="0" smtClean="0"/>
              <a:t>Using database </a:t>
            </a:r>
            <a:r>
              <a:rPr lang="nb-NO" sz="3200" dirty="0" err="1" smtClean="0"/>
              <a:t>search</a:t>
            </a:r>
            <a:r>
              <a:rPr lang="nb-NO" sz="3200" dirty="0" smtClean="0"/>
              <a:t> to guide in-</a:t>
            </a:r>
            <a:r>
              <a:rPr lang="nb-NO" sz="3200" dirty="0" err="1" smtClean="0"/>
              <a:t>depth</a:t>
            </a:r>
            <a:r>
              <a:rPr lang="nb-NO" sz="3200" dirty="0" smtClean="0"/>
              <a:t> </a:t>
            </a:r>
            <a:r>
              <a:rPr lang="nb-NO" sz="3200" dirty="0" err="1" smtClean="0"/>
              <a:t>theoretical</a:t>
            </a:r>
            <a:r>
              <a:rPr lang="nb-NO" sz="3200" dirty="0" smtClean="0"/>
              <a:t> studies </a:t>
            </a:r>
            <a:endParaRPr lang="nb-NO" sz="3200" dirty="0"/>
          </a:p>
        </p:txBody>
      </p:sp>
      <p:pic>
        <p:nvPicPr>
          <p:cNvPr id="4" name="Picture 3"/>
          <p:cNvPicPr>
            <a:picLocks noChangeAspect="1"/>
          </p:cNvPicPr>
          <p:nvPr/>
        </p:nvPicPr>
        <p:blipFill>
          <a:blip r:embed="rId2"/>
          <a:stretch>
            <a:fillRect/>
          </a:stretch>
        </p:blipFill>
        <p:spPr>
          <a:xfrm>
            <a:off x="4138543" y="3715469"/>
            <a:ext cx="7518725" cy="1878507"/>
          </a:xfrm>
          <a:prstGeom prst="rect">
            <a:avLst/>
          </a:prstGeom>
        </p:spPr>
      </p:pic>
      <p:grpSp>
        <p:nvGrpSpPr>
          <p:cNvPr id="6" name="Group 5"/>
          <p:cNvGrpSpPr/>
          <p:nvPr/>
        </p:nvGrpSpPr>
        <p:grpSpPr>
          <a:xfrm>
            <a:off x="360044" y="1120244"/>
            <a:ext cx="7537862" cy="1784321"/>
            <a:chOff x="360044" y="1120244"/>
            <a:chExt cx="7924610" cy="1987256"/>
          </a:xfrm>
        </p:grpSpPr>
        <p:pic>
          <p:nvPicPr>
            <p:cNvPr id="9" name="Picture 8"/>
            <p:cNvPicPr>
              <a:picLocks noChangeAspect="1"/>
            </p:cNvPicPr>
            <p:nvPr/>
          </p:nvPicPr>
          <p:blipFill>
            <a:blip r:embed="rId3"/>
            <a:stretch>
              <a:fillRect/>
            </a:stretch>
          </p:blipFill>
          <p:spPr>
            <a:xfrm>
              <a:off x="360044" y="1120244"/>
              <a:ext cx="7924610" cy="1987256"/>
            </a:xfrm>
            <a:prstGeom prst="rect">
              <a:avLst/>
            </a:prstGeom>
          </p:spPr>
        </p:pic>
        <p:sp>
          <p:nvSpPr>
            <p:cNvPr id="5" name="TextBox 4"/>
            <p:cNvSpPr txBox="1"/>
            <p:nvPr/>
          </p:nvSpPr>
          <p:spPr>
            <a:xfrm>
              <a:off x="7469055" y="2623064"/>
              <a:ext cx="751580" cy="369332"/>
            </a:xfrm>
            <a:prstGeom prst="rect">
              <a:avLst/>
            </a:prstGeom>
            <a:noFill/>
          </p:spPr>
          <p:txBody>
            <a:bodyPr wrap="square" rtlCol="0">
              <a:spAutoFit/>
            </a:bodyPr>
            <a:lstStyle/>
            <a:p>
              <a:r>
                <a:rPr lang="nb-NO" sz="1800" dirty="0" err="1" smtClean="0">
                  <a:solidFill>
                    <a:schemeClr val="bg1"/>
                  </a:solidFill>
                </a:rPr>
                <a:t>AlN</a:t>
              </a:r>
              <a:endParaRPr lang="nb-NO" sz="1800" dirty="0">
                <a:solidFill>
                  <a:schemeClr val="bg1"/>
                </a:solidFill>
              </a:endParaRPr>
            </a:p>
          </p:txBody>
        </p:sp>
      </p:grpSp>
      <p:sp>
        <p:nvSpPr>
          <p:cNvPr id="10" name="TextBox 9"/>
          <p:cNvSpPr txBox="1"/>
          <p:nvPr/>
        </p:nvSpPr>
        <p:spPr>
          <a:xfrm>
            <a:off x="8319247" y="1478088"/>
            <a:ext cx="3338021" cy="923330"/>
          </a:xfrm>
          <a:prstGeom prst="rect">
            <a:avLst/>
          </a:prstGeom>
          <a:noFill/>
        </p:spPr>
        <p:txBody>
          <a:bodyPr wrap="square" rtlCol="0">
            <a:spAutoFit/>
          </a:bodyPr>
          <a:lstStyle/>
          <a:p>
            <a:pPr marL="171450" indent="-171450">
              <a:buFont typeface="Arial" panose="020B0604020202020204" pitchFamily="34" charset="0"/>
              <a:buChar char="•"/>
            </a:pPr>
            <a:r>
              <a:rPr lang="nb-NO" sz="1800" dirty="0" err="1" smtClean="0"/>
              <a:t>Density</a:t>
            </a:r>
            <a:r>
              <a:rPr lang="nb-NO" sz="1800" dirty="0" smtClean="0"/>
              <a:t> </a:t>
            </a:r>
            <a:r>
              <a:rPr lang="nb-NO" sz="1800" dirty="0" err="1" smtClean="0"/>
              <a:t>functional</a:t>
            </a:r>
            <a:r>
              <a:rPr lang="nb-NO" sz="1800" dirty="0" smtClean="0"/>
              <a:t> </a:t>
            </a:r>
            <a:r>
              <a:rPr lang="nb-NO" sz="1800" dirty="0" err="1" smtClean="0"/>
              <a:t>theory</a:t>
            </a:r>
            <a:r>
              <a:rPr lang="nb-NO" sz="1800" dirty="0" smtClean="0"/>
              <a:t> </a:t>
            </a:r>
            <a:r>
              <a:rPr lang="nb-NO" sz="1800" dirty="0" err="1" smtClean="0"/>
              <a:t>calculations</a:t>
            </a:r>
            <a:r>
              <a:rPr lang="nb-NO" sz="1800" dirty="0" smtClean="0"/>
              <a:t> </a:t>
            </a:r>
          </a:p>
          <a:p>
            <a:pPr marL="171450" indent="-171450">
              <a:buFont typeface="Arial" panose="020B0604020202020204" pitchFamily="34" charset="0"/>
              <a:buChar char="•"/>
            </a:pPr>
            <a:r>
              <a:rPr lang="nb-NO" sz="1800" dirty="0" err="1" smtClean="0"/>
              <a:t>Defects</a:t>
            </a:r>
            <a:r>
              <a:rPr lang="nb-NO" sz="1800" dirty="0" smtClean="0"/>
              <a:t> in </a:t>
            </a:r>
            <a:r>
              <a:rPr lang="nb-NO" sz="1800" dirty="0" err="1" smtClean="0"/>
              <a:t>AlN</a:t>
            </a:r>
            <a:r>
              <a:rPr lang="nb-NO" sz="1800" dirty="0" smtClean="0"/>
              <a:t> </a:t>
            </a:r>
          </a:p>
        </p:txBody>
      </p:sp>
      <p:sp>
        <p:nvSpPr>
          <p:cNvPr id="11" name="TextBox 10"/>
          <p:cNvSpPr txBox="1"/>
          <p:nvPr/>
        </p:nvSpPr>
        <p:spPr>
          <a:xfrm>
            <a:off x="708212" y="4241319"/>
            <a:ext cx="3338021" cy="923330"/>
          </a:xfrm>
          <a:prstGeom prst="rect">
            <a:avLst/>
          </a:prstGeom>
          <a:noFill/>
        </p:spPr>
        <p:txBody>
          <a:bodyPr wrap="square" rtlCol="0">
            <a:spAutoFit/>
          </a:bodyPr>
          <a:lstStyle/>
          <a:p>
            <a:pPr marL="171450" indent="-171450">
              <a:buFont typeface="Arial" panose="020B0604020202020204" pitchFamily="34" charset="0"/>
              <a:buChar char="•"/>
            </a:pPr>
            <a:r>
              <a:rPr lang="nb-NO" sz="1800" dirty="0" err="1" smtClean="0"/>
              <a:t>Density</a:t>
            </a:r>
            <a:r>
              <a:rPr lang="nb-NO" sz="1800" dirty="0" smtClean="0"/>
              <a:t> </a:t>
            </a:r>
            <a:r>
              <a:rPr lang="nb-NO" sz="1800" dirty="0" err="1" smtClean="0"/>
              <a:t>functional</a:t>
            </a:r>
            <a:r>
              <a:rPr lang="nb-NO" sz="1800" dirty="0" smtClean="0"/>
              <a:t> </a:t>
            </a:r>
            <a:r>
              <a:rPr lang="nb-NO" sz="1800" dirty="0" err="1" smtClean="0"/>
              <a:t>theory</a:t>
            </a:r>
            <a:r>
              <a:rPr lang="nb-NO" sz="1800" dirty="0" smtClean="0"/>
              <a:t> </a:t>
            </a:r>
            <a:r>
              <a:rPr lang="nb-NO" sz="1800" dirty="0" err="1" smtClean="0"/>
              <a:t>calculations</a:t>
            </a:r>
            <a:r>
              <a:rPr lang="nb-NO" sz="1800" dirty="0" smtClean="0"/>
              <a:t> </a:t>
            </a:r>
          </a:p>
          <a:p>
            <a:pPr marL="171450" indent="-171450">
              <a:buFont typeface="Arial" panose="020B0604020202020204" pitchFamily="34" charset="0"/>
              <a:buChar char="•"/>
            </a:pPr>
            <a:r>
              <a:rPr lang="nb-NO" sz="1800" dirty="0" err="1" smtClean="0"/>
              <a:t>Defects</a:t>
            </a:r>
            <a:r>
              <a:rPr lang="nb-NO" sz="1800" dirty="0" smtClean="0"/>
              <a:t> in c-BN </a:t>
            </a:r>
          </a:p>
        </p:txBody>
      </p:sp>
    </p:spTree>
    <p:extLst>
      <p:ext uri="{BB962C8B-B14F-4D97-AF65-F5344CB8AC3E}">
        <p14:creationId xmlns:p14="http://schemas.microsoft.com/office/powerpoint/2010/main" val="2026181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5985790D-0071-457D-86B5-CFCB0B92A18F}"/>
              </a:ext>
            </a:extLst>
          </p:cNvPr>
          <p:cNvSpPr>
            <a:spLocks noGrp="1"/>
          </p:cNvSpPr>
          <p:nvPr>
            <p:ph type="sldNum" sz="quarter" idx="33"/>
          </p:nvPr>
        </p:nvSpPr>
        <p:spPr/>
        <p:txBody>
          <a:bodyPr/>
          <a:lstStyle/>
          <a:p>
            <a:fld id="{5ACA52AF-F19D-405C-AD5F-7D94B96A5CC3}" type="slidenum">
              <a:rPr lang="de-CH" noProof="0" smtClean="0"/>
              <a:t>24</a:t>
            </a:fld>
            <a:endParaRPr lang="de-CH" noProof="0"/>
          </a:p>
        </p:txBody>
      </p:sp>
      <p:sp>
        <p:nvSpPr>
          <p:cNvPr id="2" name="Titel 1">
            <a:extLst>
              <a:ext uri="{FF2B5EF4-FFF2-40B4-BE49-F238E27FC236}">
                <a16:creationId xmlns:a16="http://schemas.microsoft.com/office/drawing/2014/main" id="{28D967E9-D721-4AAB-B1BE-E191FA614D70}"/>
              </a:ext>
            </a:extLst>
          </p:cNvPr>
          <p:cNvSpPr>
            <a:spLocks noGrp="1"/>
          </p:cNvSpPr>
          <p:nvPr>
            <p:ph type="title"/>
          </p:nvPr>
        </p:nvSpPr>
        <p:spPr/>
        <p:txBody>
          <a:bodyPr/>
          <a:lstStyle/>
          <a:p>
            <a:r>
              <a:rPr lang="de-DE" dirty="0"/>
              <a:t>This </a:t>
            </a:r>
            <a:r>
              <a:rPr lang="de-DE" dirty="0" err="1"/>
              <a:t>methodology</a:t>
            </a:r>
            <a:r>
              <a:rPr lang="de-DE" dirty="0"/>
              <a:t> </a:t>
            </a:r>
            <a:r>
              <a:rPr lang="de-DE" dirty="0" err="1"/>
              <a:t>allows</a:t>
            </a:r>
            <a:r>
              <a:rPr lang="de-DE" dirty="0"/>
              <a:t> </a:t>
            </a:r>
            <a:r>
              <a:rPr lang="de-DE" dirty="0" err="1"/>
              <a:t>us</a:t>
            </a:r>
            <a:r>
              <a:rPr lang="de-DE" dirty="0"/>
              <a:t> </a:t>
            </a:r>
            <a:r>
              <a:rPr lang="de-DE" dirty="0" err="1"/>
              <a:t>to</a:t>
            </a:r>
            <a:r>
              <a:rPr lang="de-DE" dirty="0"/>
              <a:t> … </a:t>
            </a:r>
            <a:endParaRPr lang="de-CH" dirty="0"/>
          </a:p>
        </p:txBody>
      </p:sp>
      <p:sp>
        <p:nvSpPr>
          <p:cNvPr id="14" name="Content Placeholder 13">
            <a:extLst>
              <a:ext uri="{FF2B5EF4-FFF2-40B4-BE49-F238E27FC236}">
                <a16:creationId xmlns:a16="http://schemas.microsoft.com/office/drawing/2014/main" id="{F986AD02-F2C9-76E3-D22A-E797E870FA2D}"/>
              </a:ext>
            </a:extLst>
          </p:cNvPr>
          <p:cNvSpPr>
            <a:spLocks noGrp="1"/>
          </p:cNvSpPr>
          <p:nvPr>
            <p:ph sz="quarter" idx="35"/>
          </p:nvPr>
        </p:nvSpPr>
        <p:spPr>
          <a:xfrm>
            <a:off x="3848240" y="4296578"/>
            <a:ext cx="3491640" cy="1372382"/>
          </a:xfrm>
        </p:spPr>
        <p:txBody>
          <a:bodyPr/>
          <a:lstStyle/>
          <a:p>
            <a:pPr marL="0" indent="0">
              <a:buNone/>
            </a:pPr>
            <a:r>
              <a:rPr lang="nb-NO" dirty="0"/>
              <a:t>Predict new material candidates for an application, here QT </a:t>
            </a:r>
            <a:endParaRPr lang="de-CH" dirty="0"/>
          </a:p>
        </p:txBody>
      </p:sp>
      <p:sp>
        <p:nvSpPr>
          <p:cNvPr id="15" name="Content Placeholder 14">
            <a:extLst>
              <a:ext uri="{FF2B5EF4-FFF2-40B4-BE49-F238E27FC236}">
                <a16:creationId xmlns:a16="http://schemas.microsoft.com/office/drawing/2014/main" id="{A296FBC9-7049-81D2-9C06-3D6B67842B99}"/>
              </a:ext>
            </a:extLst>
          </p:cNvPr>
          <p:cNvSpPr>
            <a:spLocks noGrp="1"/>
          </p:cNvSpPr>
          <p:nvPr>
            <p:ph sz="quarter" idx="36"/>
          </p:nvPr>
        </p:nvSpPr>
        <p:spPr>
          <a:xfrm>
            <a:off x="8255659" y="4296578"/>
            <a:ext cx="3576295" cy="1372382"/>
          </a:xfrm>
        </p:spPr>
        <p:txBody>
          <a:bodyPr/>
          <a:lstStyle/>
          <a:p>
            <a:pPr marL="0" indent="0">
              <a:buNone/>
            </a:pPr>
            <a:r>
              <a:rPr lang="nb-NO" dirty="0"/>
              <a:t>Elucidate which material properties are playing a role </a:t>
            </a:r>
            <a:endParaRPr lang="de-CH" dirty="0"/>
          </a:p>
        </p:txBody>
      </p:sp>
      <p:pic>
        <p:nvPicPr>
          <p:cNvPr id="9" name="Picture 8">
            <a:extLst>
              <a:ext uri="{FF2B5EF4-FFF2-40B4-BE49-F238E27FC236}">
                <a16:creationId xmlns:a16="http://schemas.microsoft.com/office/drawing/2014/main" id="{2AFE7CD2-80ED-4DAE-9F4B-C2CD293EFE00}"/>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50000" t="-3330" b="-1"/>
          <a:stretch/>
        </p:blipFill>
        <p:spPr>
          <a:xfrm>
            <a:off x="588617" y="1111753"/>
            <a:ext cx="2864890" cy="2791360"/>
          </a:xfrm>
          <a:prstGeom prst="rect">
            <a:avLst/>
          </a:prstGeom>
        </p:spPr>
      </p:pic>
      <p:pic>
        <p:nvPicPr>
          <p:cNvPr id="16" name="Picture 15">
            <a:extLst>
              <a:ext uri="{FF2B5EF4-FFF2-40B4-BE49-F238E27FC236}">
                <a16:creationId xmlns:a16="http://schemas.microsoft.com/office/drawing/2014/main" id="{5E61B7F9-B976-49BB-A1E6-0BC34D826160}"/>
              </a:ext>
            </a:extLst>
          </p:cNvPr>
          <p:cNvPicPr>
            <a:picLocks noChangeAspect="1"/>
          </p:cNvPicPr>
          <p:nvPr/>
        </p:nvPicPr>
        <p:blipFill rotWithShape="1">
          <a:blip r:embed="rId4">
            <a:extLst>
              <a:ext uri="{28A0092B-C50C-407E-A947-70E740481C1C}">
                <a14:useLocalDpi xmlns:a14="http://schemas.microsoft.com/office/drawing/2010/main" val="0"/>
              </a:ext>
            </a:extLst>
          </a:blip>
          <a:srcRect l="22477" t="9063" r="47473" b="3965"/>
          <a:stretch/>
        </p:blipFill>
        <p:spPr>
          <a:xfrm>
            <a:off x="3683383" y="1189040"/>
            <a:ext cx="3701842" cy="2714073"/>
          </a:xfrm>
          <a:prstGeom prst="rect">
            <a:avLst/>
          </a:prstGeom>
        </p:spPr>
      </p:pic>
      <p:pic>
        <p:nvPicPr>
          <p:cNvPr id="17" name="Picture 16">
            <a:extLst>
              <a:ext uri="{FF2B5EF4-FFF2-40B4-BE49-F238E27FC236}">
                <a16:creationId xmlns:a16="http://schemas.microsoft.com/office/drawing/2014/main" id="{8D0F10BB-D972-47F9-B695-C0782F33835A}"/>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t="55373" r="47550"/>
          <a:stretch/>
        </p:blipFill>
        <p:spPr>
          <a:xfrm>
            <a:off x="7895067" y="1150396"/>
            <a:ext cx="3752268" cy="2714073"/>
          </a:xfrm>
          <a:prstGeom prst="rect">
            <a:avLst/>
          </a:prstGeom>
        </p:spPr>
      </p:pic>
      <p:sp>
        <p:nvSpPr>
          <p:cNvPr id="19" name="Content Placeholder 18">
            <a:extLst>
              <a:ext uri="{FF2B5EF4-FFF2-40B4-BE49-F238E27FC236}">
                <a16:creationId xmlns:a16="http://schemas.microsoft.com/office/drawing/2014/main" id="{CB7DD8B2-3514-A3EC-7435-EEEFD960B82B}"/>
              </a:ext>
            </a:extLst>
          </p:cNvPr>
          <p:cNvSpPr>
            <a:spLocks noGrp="1"/>
          </p:cNvSpPr>
          <p:nvPr>
            <p:ph sz="quarter" idx="34"/>
          </p:nvPr>
        </p:nvSpPr>
        <p:spPr>
          <a:xfrm>
            <a:off x="588617" y="4296578"/>
            <a:ext cx="3094765" cy="1696598"/>
          </a:xfrm>
        </p:spPr>
        <p:txBody>
          <a:bodyPr/>
          <a:lstStyle/>
          <a:p>
            <a:pPr marL="0" indent="0">
              <a:buNone/>
            </a:pPr>
            <a:r>
              <a:rPr lang="nb-NO" dirty="0"/>
              <a:t>Classify materials according to their suitability for an application </a:t>
            </a:r>
            <a:endParaRPr lang="de-CH" dirty="0"/>
          </a:p>
        </p:txBody>
      </p:sp>
      <p:sp>
        <p:nvSpPr>
          <p:cNvPr id="20" name="TextBox 19">
            <a:extLst>
              <a:ext uri="{FF2B5EF4-FFF2-40B4-BE49-F238E27FC236}">
                <a16:creationId xmlns:a16="http://schemas.microsoft.com/office/drawing/2014/main" id="{8B28928A-C3EA-9BF2-89C8-0CCC5FDC2F89}"/>
              </a:ext>
            </a:extLst>
          </p:cNvPr>
          <p:cNvSpPr txBox="1"/>
          <p:nvPr/>
        </p:nvSpPr>
        <p:spPr>
          <a:xfrm>
            <a:off x="4565745" y="6311802"/>
            <a:ext cx="3060510" cy="307777"/>
          </a:xfrm>
          <a:prstGeom prst="rect">
            <a:avLst/>
          </a:prstGeom>
          <a:noFill/>
        </p:spPr>
        <p:txBody>
          <a:bodyPr wrap="square" rtlCol="0">
            <a:spAutoFit/>
          </a:bodyPr>
          <a:lstStyle/>
          <a:p>
            <a:r>
              <a:rPr lang="en-US" sz="1400" dirty="0">
                <a:solidFill>
                  <a:schemeClr val="bg1">
                    <a:lumMod val="50000"/>
                  </a:schemeClr>
                </a:solidFill>
              </a:rPr>
              <a:t>DOI: </a:t>
            </a:r>
            <a:r>
              <a:rPr lang="de-CH" sz="1400" b="0" i="0" dirty="0">
                <a:solidFill>
                  <a:schemeClr val="bg1">
                    <a:lumMod val="50000"/>
                  </a:schemeClr>
                </a:solidFill>
                <a:effectLst/>
              </a:rPr>
              <a:t>10.1038/s41524-022-00888-3</a:t>
            </a:r>
            <a:endParaRPr lang="de-CH" sz="1400" dirty="0">
              <a:solidFill>
                <a:schemeClr val="bg1">
                  <a:lumMod val="50000"/>
                </a:schemeClr>
              </a:solidFill>
            </a:endParaRPr>
          </a:p>
        </p:txBody>
      </p:sp>
    </p:spTree>
    <p:extLst>
      <p:ext uri="{BB962C8B-B14F-4D97-AF65-F5344CB8AC3E}">
        <p14:creationId xmlns:p14="http://schemas.microsoft.com/office/powerpoint/2010/main" val="10322104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622D5ED-2AFD-9AFF-6F7A-28825124F2F9}"/>
              </a:ext>
            </a:extLst>
          </p:cNvPr>
          <p:cNvSpPr>
            <a:spLocks noGrp="1"/>
          </p:cNvSpPr>
          <p:nvPr>
            <p:ph type="dt" sz="half" idx="4294967295"/>
          </p:nvPr>
        </p:nvSpPr>
        <p:spPr>
          <a:xfrm>
            <a:off x="9448800" y="6264275"/>
            <a:ext cx="2743200" cy="365125"/>
          </a:xfrm>
        </p:spPr>
        <p:txBody>
          <a:bodyPr/>
          <a:lstStyle/>
          <a:p>
            <a:fld id="{035F50E3-0350-4468-9CEE-75665F1FD897}" type="datetime1">
              <a:rPr lang="de-CH" noProof="0" smtClean="0"/>
              <a:t>02.01.2024</a:t>
            </a:fld>
            <a:endParaRPr lang="de-CH" noProof="0"/>
          </a:p>
        </p:txBody>
      </p:sp>
      <p:pic>
        <p:nvPicPr>
          <p:cNvPr id="3" name="Picture 2" descr="Quizzical burrowing owl looking forward">
            <a:extLst>
              <a:ext uri="{FF2B5EF4-FFF2-40B4-BE49-F238E27FC236}">
                <a16:creationId xmlns:a16="http://schemas.microsoft.com/office/drawing/2014/main" id="{BB8C5E7A-4C93-956C-8E9A-EF3C45CC4E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9781"/>
            <a:ext cx="12460077" cy="8657562"/>
          </a:xfrm>
          <a:prstGeom prst="rect">
            <a:avLst/>
          </a:prstGeom>
        </p:spPr>
      </p:pic>
      <p:sp>
        <p:nvSpPr>
          <p:cNvPr id="9" name="Title 8">
            <a:extLst>
              <a:ext uri="{FF2B5EF4-FFF2-40B4-BE49-F238E27FC236}">
                <a16:creationId xmlns:a16="http://schemas.microsoft.com/office/drawing/2014/main" id="{5309386D-BF8E-5DC3-7D66-1F9B304B5A6D}"/>
              </a:ext>
            </a:extLst>
          </p:cNvPr>
          <p:cNvSpPr>
            <a:spLocks noGrp="1"/>
          </p:cNvSpPr>
          <p:nvPr>
            <p:ph type="title"/>
          </p:nvPr>
        </p:nvSpPr>
        <p:spPr>
          <a:xfrm>
            <a:off x="6430338" y="357950"/>
            <a:ext cx="6250076" cy="542658"/>
          </a:xfrm>
        </p:spPr>
        <p:txBody>
          <a:bodyPr/>
          <a:lstStyle/>
          <a:p>
            <a:r>
              <a:rPr lang="nb-NO" dirty="0">
                <a:solidFill>
                  <a:schemeClr val="bg1"/>
                </a:solidFill>
              </a:rPr>
              <a:t>Thank you for the attention! </a:t>
            </a:r>
            <a:endParaRPr lang="de-CH" dirty="0">
              <a:solidFill>
                <a:schemeClr val="bg1"/>
              </a:solidFill>
            </a:endParaRPr>
          </a:p>
        </p:txBody>
      </p:sp>
      <p:sp>
        <p:nvSpPr>
          <p:cNvPr id="10" name="Content Placeholder 9">
            <a:extLst>
              <a:ext uri="{FF2B5EF4-FFF2-40B4-BE49-F238E27FC236}">
                <a16:creationId xmlns:a16="http://schemas.microsoft.com/office/drawing/2014/main" id="{29592AF0-2731-0B9A-DFAC-65FFC0CB3A9B}"/>
              </a:ext>
            </a:extLst>
          </p:cNvPr>
          <p:cNvSpPr>
            <a:spLocks noGrp="1"/>
          </p:cNvSpPr>
          <p:nvPr>
            <p:ph sz="quarter" idx="28"/>
          </p:nvPr>
        </p:nvSpPr>
        <p:spPr>
          <a:xfrm>
            <a:off x="7884564" y="2553083"/>
            <a:ext cx="3473826" cy="1109630"/>
          </a:xfrm>
        </p:spPr>
        <p:txBody>
          <a:bodyPr/>
          <a:lstStyle/>
          <a:p>
            <a:r>
              <a:rPr lang="de-CH" sz="4000" dirty="0">
                <a:solidFill>
                  <a:schemeClr val="bg1"/>
                </a:solidFill>
              </a:rPr>
              <a:t>Questions? </a:t>
            </a:r>
          </a:p>
        </p:txBody>
      </p:sp>
    </p:spTree>
    <p:extLst>
      <p:ext uri="{BB962C8B-B14F-4D97-AF65-F5344CB8AC3E}">
        <p14:creationId xmlns:p14="http://schemas.microsoft.com/office/powerpoint/2010/main" val="27733817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4046E0-B476-CBA5-F678-A0A0E9950131}"/>
              </a:ext>
            </a:extLst>
          </p:cNvPr>
          <p:cNvSpPr>
            <a:spLocks noGrp="1"/>
          </p:cNvSpPr>
          <p:nvPr>
            <p:ph type="ftr" sz="quarter" idx="29"/>
          </p:nvPr>
        </p:nvSpPr>
        <p:spPr/>
        <p:txBody>
          <a:bodyPr/>
          <a:lstStyle/>
          <a:p>
            <a:r>
              <a:rPr lang="en-GB"/>
              <a:t>m.e.bathen@fys.uio.no</a:t>
            </a:r>
            <a:endParaRPr lang="en-GB" dirty="0"/>
          </a:p>
        </p:txBody>
      </p:sp>
      <p:sp>
        <p:nvSpPr>
          <p:cNvPr id="3" name="Title 2">
            <a:extLst>
              <a:ext uri="{FF2B5EF4-FFF2-40B4-BE49-F238E27FC236}">
                <a16:creationId xmlns:a16="http://schemas.microsoft.com/office/drawing/2014/main" id="{4F5C9B2A-7E69-A6D6-B3C8-054F3798899A}"/>
              </a:ext>
            </a:extLst>
          </p:cNvPr>
          <p:cNvSpPr>
            <a:spLocks noGrp="1"/>
          </p:cNvSpPr>
          <p:nvPr>
            <p:ph type="title"/>
          </p:nvPr>
        </p:nvSpPr>
        <p:spPr/>
        <p:txBody>
          <a:bodyPr/>
          <a:lstStyle/>
          <a:p>
            <a:r>
              <a:rPr lang="nb-NO" dirty="0"/>
              <a:t>Brainstorming</a:t>
            </a:r>
            <a:endParaRPr lang="de-CH" dirty="0"/>
          </a:p>
        </p:txBody>
      </p:sp>
      <p:sp>
        <p:nvSpPr>
          <p:cNvPr id="4" name="Content Placeholder 3">
            <a:extLst>
              <a:ext uri="{FF2B5EF4-FFF2-40B4-BE49-F238E27FC236}">
                <a16:creationId xmlns:a16="http://schemas.microsoft.com/office/drawing/2014/main" id="{FF2F48EB-DCA2-00D0-57BB-5BD799F4B0E8}"/>
              </a:ext>
            </a:extLst>
          </p:cNvPr>
          <p:cNvSpPr>
            <a:spLocks noGrp="1"/>
          </p:cNvSpPr>
          <p:nvPr>
            <p:ph sz="quarter" idx="28"/>
          </p:nvPr>
        </p:nvSpPr>
        <p:spPr>
          <a:xfrm>
            <a:off x="360045" y="1222872"/>
            <a:ext cx="5844654" cy="4677166"/>
          </a:xfrm>
        </p:spPr>
        <p:txBody>
          <a:bodyPr/>
          <a:lstStyle/>
          <a:p>
            <a:pPr marL="342900" indent="-342900">
              <a:buFont typeface="Arial" panose="020B0604020202020204" pitchFamily="34" charset="0"/>
              <a:buChar char="•"/>
            </a:pPr>
            <a:r>
              <a:rPr lang="nb-NO" dirty="0"/>
              <a:t>Take 2 minutes to think among yourselves </a:t>
            </a:r>
          </a:p>
          <a:p>
            <a:pPr marL="342900" indent="-342900">
              <a:buFont typeface="Arial" panose="020B0604020202020204" pitchFamily="34" charset="0"/>
              <a:buChar char="•"/>
            </a:pPr>
            <a:endParaRPr lang="nb-NO" dirty="0"/>
          </a:p>
          <a:p>
            <a:pPr marL="342900" indent="-342900">
              <a:buFont typeface="Arial" panose="020B0604020202020204" pitchFamily="34" charset="0"/>
              <a:buChar char="•"/>
            </a:pPr>
            <a:r>
              <a:rPr lang="nb-NO" dirty="0"/>
              <a:t>How can this methodology be applied in your research? </a:t>
            </a:r>
          </a:p>
          <a:p>
            <a:pPr marL="903296" lvl="1" indent="-342900">
              <a:buFont typeface="Courier New" panose="02070309020205020404" pitchFamily="49" charset="0"/>
              <a:buChar char="o"/>
            </a:pPr>
            <a:r>
              <a:rPr lang="nb-NO" dirty="0"/>
              <a:t>What databases with experimental or theoretical data relevant to you? </a:t>
            </a:r>
          </a:p>
          <a:p>
            <a:pPr marL="903296" lvl="1" indent="-342900">
              <a:buFont typeface="Courier New" panose="02070309020205020404" pitchFamily="49" charset="0"/>
              <a:buChar char="o"/>
            </a:pPr>
            <a:r>
              <a:rPr lang="nb-NO" dirty="0"/>
              <a:t>Are there any material properties you would like to explore? </a:t>
            </a:r>
          </a:p>
          <a:p>
            <a:pPr marL="903296" lvl="1" indent="-342900">
              <a:buFont typeface="Courier New" panose="02070309020205020404" pitchFamily="49" charset="0"/>
              <a:buChar char="o"/>
            </a:pPr>
            <a:r>
              <a:rPr lang="nb-NO" dirty="0"/>
              <a:t>Prediction of new materials, nanostructures, phases, etc? </a:t>
            </a:r>
          </a:p>
          <a:p>
            <a:pPr marL="342900" indent="-342900">
              <a:buFont typeface="Arial" panose="020B0604020202020204" pitchFamily="34" charset="0"/>
              <a:buChar char="•"/>
            </a:pPr>
            <a:endParaRPr lang="de-CH" dirty="0"/>
          </a:p>
        </p:txBody>
      </p:sp>
      <p:pic>
        <p:nvPicPr>
          <p:cNvPr id="5" name="Picture 4">
            <a:extLst>
              <a:ext uri="{FF2B5EF4-FFF2-40B4-BE49-F238E27FC236}">
                <a16:creationId xmlns:a16="http://schemas.microsoft.com/office/drawing/2014/main" id="{6A83F714-A6A3-BFAA-9B7F-0D7C1BC7A2A6}"/>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50000" t="-3330" b="-1"/>
          <a:stretch/>
        </p:blipFill>
        <p:spPr>
          <a:xfrm>
            <a:off x="9020378" y="69099"/>
            <a:ext cx="2811576" cy="2739415"/>
          </a:xfrm>
          <a:prstGeom prst="rect">
            <a:avLst/>
          </a:prstGeom>
        </p:spPr>
      </p:pic>
      <p:pic>
        <p:nvPicPr>
          <p:cNvPr id="6" name="Picture 5">
            <a:extLst>
              <a:ext uri="{FF2B5EF4-FFF2-40B4-BE49-F238E27FC236}">
                <a16:creationId xmlns:a16="http://schemas.microsoft.com/office/drawing/2014/main" id="{6D27B254-3AC2-4B4F-E434-44ACC878DB21}"/>
              </a:ext>
            </a:extLst>
          </p:cNvPr>
          <p:cNvPicPr>
            <a:picLocks noChangeAspect="1"/>
          </p:cNvPicPr>
          <p:nvPr/>
        </p:nvPicPr>
        <p:blipFill rotWithShape="1">
          <a:blip r:embed="rId3">
            <a:extLst>
              <a:ext uri="{28A0092B-C50C-407E-A947-70E740481C1C}">
                <a14:useLocalDpi xmlns:a14="http://schemas.microsoft.com/office/drawing/2010/main" val="0"/>
              </a:ext>
            </a:extLst>
          </a:blip>
          <a:srcRect l="22477" t="9063" r="47473" b="3965"/>
          <a:stretch/>
        </p:blipFill>
        <p:spPr>
          <a:xfrm>
            <a:off x="6355656" y="1447712"/>
            <a:ext cx="3192208" cy="2340426"/>
          </a:xfrm>
          <a:prstGeom prst="rect">
            <a:avLst/>
          </a:prstGeom>
        </p:spPr>
      </p:pic>
      <p:pic>
        <p:nvPicPr>
          <p:cNvPr id="7" name="Picture 6">
            <a:extLst>
              <a:ext uri="{FF2B5EF4-FFF2-40B4-BE49-F238E27FC236}">
                <a16:creationId xmlns:a16="http://schemas.microsoft.com/office/drawing/2014/main" id="{A22512CF-AFE3-D192-09FD-1252B19A6E17}"/>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t="55373" r="47550"/>
          <a:stretch/>
        </p:blipFill>
        <p:spPr>
          <a:xfrm>
            <a:off x="8448039" y="4049486"/>
            <a:ext cx="3385064" cy="2448469"/>
          </a:xfrm>
          <a:prstGeom prst="rect">
            <a:avLst/>
          </a:prstGeom>
        </p:spPr>
      </p:pic>
    </p:spTree>
    <p:extLst>
      <p:ext uri="{BB962C8B-B14F-4D97-AF65-F5344CB8AC3E}">
        <p14:creationId xmlns:p14="http://schemas.microsoft.com/office/powerpoint/2010/main" val="3821979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0" y="1316795"/>
            <a:ext cx="5339944" cy="2378540"/>
          </a:xfrm>
          <a:prstGeom prst="rect">
            <a:avLst/>
          </a:prstGeom>
        </p:spPr>
      </p:pic>
      <p:sp>
        <p:nvSpPr>
          <p:cNvPr id="2" name="Title 1"/>
          <p:cNvSpPr>
            <a:spLocks noGrp="1"/>
          </p:cNvSpPr>
          <p:nvPr>
            <p:ph type="title"/>
          </p:nvPr>
        </p:nvSpPr>
        <p:spPr/>
        <p:txBody>
          <a:bodyPr>
            <a:normAutofit/>
          </a:bodyPr>
          <a:lstStyle/>
          <a:p>
            <a:r>
              <a:rPr lang="nb-NO" dirty="0"/>
              <a:t>Semiconductors for </a:t>
            </a:r>
            <a:r>
              <a:rPr lang="nb-NO" dirty="0" err="1"/>
              <a:t>quantum</a:t>
            </a:r>
            <a:r>
              <a:rPr lang="nb-NO" dirty="0"/>
              <a:t> </a:t>
            </a:r>
            <a:r>
              <a:rPr lang="nb-NO" dirty="0" err="1"/>
              <a:t>technologies</a:t>
            </a:r>
            <a:endParaRPr lang="nb-NO" dirty="0"/>
          </a:p>
        </p:txBody>
      </p:sp>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98577" y="1323581"/>
            <a:ext cx="3531125" cy="47570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65647" y="1310008"/>
            <a:ext cx="3045413" cy="4770654"/>
          </a:xfrm>
          <a:prstGeom prst="rect">
            <a:avLst/>
          </a:prstGeom>
        </p:spPr>
      </p:pic>
      <p:pic>
        <p:nvPicPr>
          <p:cNvPr id="17" name="Picture 16">
            <a:extLst>
              <a:ext uri="{FF2B5EF4-FFF2-40B4-BE49-F238E27FC236}">
                <a16:creationId xmlns:a16="http://schemas.microsoft.com/office/drawing/2014/main" id="{C5B0B709-3585-2602-A357-BC98B9F1106A}"/>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bwMode="auto">
          <a:xfrm>
            <a:off x="418758" y="3695335"/>
            <a:ext cx="4459371" cy="1832742"/>
          </a:xfrm>
          <a:prstGeom prst="rect">
            <a:avLst/>
          </a:prstGeom>
          <a:noFill/>
          <a:ln>
            <a:noFill/>
          </a:ln>
        </p:spPr>
      </p:pic>
    </p:spTree>
    <p:extLst>
      <p:ext uri="{BB962C8B-B14F-4D97-AF65-F5344CB8AC3E}">
        <p14:creationId xmlns:p14="http://schemas.microsoft.com/office/powerpoint/2010/main" val="196930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727A90A-494C-73EC-AFAA-2CA2BFF9BBB8}"/>
              </a:ext>
            </a:extLst>
          </p:cNvPr>
          <p:cNvSpPr>
            <a:spLocks noGrp="1"/>
          </p:cNvSpPr>
          <p:nvPr>
            <p:ph type="sldNum" sz="quarter" idx="35"/>
          </p:nvPr>
        </p:nvSpPr>
        <p:spPr/>
        <p:txBody>
          <a:bodyPr/>
          <a:lstStyle/>
          <a:p>
            <a:fld id="{5751DFAA-887F-4071-8EAD-E8CA316FCF06}" type="slidenum">
              <a:rPr lang="nb-NO" smtClean="0"/>
              <a:t>4</a:t>
            </a:fld>
            <a:endParaRPr lang="nb-NO"/>
          </a:p>
        </p:txBody>
      </p:sp>
      <p:sp>
        <p:nvSpPr>
          <p:cNvPr id="6" name="Title 1">
            <a:extLst>
              <a:ext uri="{FF2B5EF4-FFF2-40B4-BE49-F238E27FC236}">
                <a16:creationId xmlns:a16="http://schemas.microsoft.com/office/drawing/2014/main" id="{45360AC5-FFD3-6C40-1F4F-C498CAD61092}"/>
              </a:ext>
            </a:extLst>
          </p:cNvPr>
          <p:cNvSpPr>
            <a:spLocks noGrp="1"/>
          </p:cNvSpPr>
          <p:nvPr>
            <p:ph type="title"/>
          </p:nvPr>
        </p:nvSpPr>
        <p:spPr/>
        <p:txBody>
          <a:bodyPr/>
          <a:lstStyle/>
          <a:p>
            <a:r>
              <a:rPr lang="nb-NO" dirty="0"/>
              <a:t>Point </a:t>
            </a:r>
            <a:r>
              <a:rPr lang="nb-NO" dirty="0" err="1"/>
              <a:t>defects</a:t>
            </a:r>
            <a:r>
              <a:rPr lang="nb-NO" dirty="0"/>
              <a:t> in </a:t>
            </a:r>
            <a:r>
              <a:rPr lang="nb-NO" dirty="0" err="1"/>
              <a:t>semiconductors</a:t>
            </a:r>
            <a:r>
              <a:rPr lang="nb-NO" dirty="0"/>
              <a:t> for QT</a:t>
            </a:r>
            <a:endParaRPr lang="en-US" dirty="0">
              <a:solidFill>
                <a:schemeClr val="bg1">
                  <a:lumMod val="50000"/>
                </a:schemeClr>
              </a:solidFill>
            </a:endParaRPr>
          </a:p>
        </p:txBody>
      </p:sp>
      <p:sp>
        <p:nvSpPr>
          <p:cNvPr id="7" name="Subtitle 6"/>
          <p:cNvSpPr>
            <a:spLocks noGrp="1"/>
          </p:cNvSpPr>
          <p:nvPr>
            <p:ph type="subTitle" idx="13"/>
          </p:nvPr>
        </p:nvSpPr>
        <p:spPr>
          <a:xfrm>
            <a:off x="1128523" y="1436018"/>
            <a:ext cx="2978902" cy="494749"/>
          </a:xfrm>
        </p:spPr>
        <p:txBody>
          <a:bodyPr/>
          <a:lstStyle/>
          <a:p>
            <a:r>
              <a:rPr lang="en-US" b="1" dirty="0"/>
              <a:t>Isolated electron spin</a:t>
            </a:r>
          </a:p>
          <a:p>
            <a:endParaRPr lang="nb-NO" dirty="0"/>
          </a:p>
        </p:txBody>
      </p:sp>
      <p:sp>
        <p:nvSpPr>
          <p:cNvPr id="8" name="Text Placeholder 7"/>
          <p:cNvSpPr>
            <a:spLocks noGrp="1"/>
          </p:cNvSpPr>
          <p:nvPr>
            <p:ph type="body" sz="quarter" idx="32"/>
          </p:nvPr>
        </p:nvSpPr>
        <p:spPr>
          <a:xfrm>
            <a:off x="6989440" y="1436018"/>
            <a:ext cx="3393822" cy="494749"/>
          </a:xfrm>
        </p:spPr>
        <p:txBody>
          <a:bodyPr/>
          <a:lstStyle/>
          <a:p>
            <a:r>
              <a:rPr lang="en-US" b="1" dirty="0"/>
              <a:t>Single-photon emission</a:t>
            </a:r>
          </a:p>
          <a:p>
            <a:endParaRPr lang="nb-NO" dirty="0"/>
          </a:p>
        </p:txBody>
      </p:sp>
      <p:grpSp>
        <p:nvGrpSpPr>
          <p:cNvPr id="50" name="Group 49">
            <a:extLst>
              <a:ext uri="{FF2B5EF4-FFF2-40B4-BE49-F238E27FC236}">
                <a16:creationId xmlns:a16="http://schemas.microsoft.com/office/drawing/2014/main" id="{3230E666-B910-EDE1-3632-A7AD7832F8E8}"/>
              </a:ext>
            </a:extLst>
          </p:cNvPr>
          <p:cNvGrpSpPr>
            <a:grpSpLocks noChangeAspect="1"/>
          </p:cNvGrpSpPr>
          <p:nvPr/>
        </p:nvGrpSpPr>
        <p:grpSpPr>
          <a:xfrm>
            <a:off x="984643" y="2145838"/>
            <a:ext cx="3235659" cy="3585459"/>
            <a:chOff x="1475859" y="3236160"/>
            <a:chExt cx="2578378" cy="2857121"/>
          </a:xfrm>
        </p:grpSpPr>
        <p:cxnSp>
          <p:nvCxnSpPr>
            <p:cNvPr id="32" name="Straight Arrow Connector 31">
              <a:extLst>
                <a:ext uri="{FF2B5EF4-FFF2-40B4-BE49-F238E27FC236}">
                  <a16:creationId xmlns:a16="http://schemas.microsoft.com/office/drawing/2014/main" id="{FD4915AD-EB64-BE9F-EBA4-983166C7EAD6}"/>
                </a:ext>
              </a:extLst>
            </p:cNvPr>
            <p:cNvCxnSpPr/>
            <p:nvPr/>
          </p:nvCxnSpPr>
          <p:spPr bwMode="auto">
            <a:xfrm flipV="1">
              <a:off x="2988579" y="3955075"/>
              <a:ext cx="0" cy="705878"/>
            </a:xfrm>
            <a:prstGeom prst="straightConnector1">
              <a:avLst/>
            </a:prstGeom>
            <a:solidFill>
              <a:schemeClr val="accent1"/>
            </a:solidFill>
            <a:ln w="28575" cap="flat" cmpd="sng" algn="ctr">
              <a:solidFill>
                <a:schemeClr val="accent4">
                  <a:lumMod val="50000"/>
                </a:schemeClr>
              </a:solidFill>
              <a:prstDash val="solid"/>
              <a:round/>
              <a:headEnd type="none" w="med" len="med"/>
              <a:tailEnd type="arrow"/>
            </a:ln>
            <a:effectLst/>
          </p:spPr>
        </p:cxnSp>
        <p:pic>
          <p:nvPicPr>
            <p:cNvPr id="16" name="Content Placeholder 28">
              <a:extLst>
                <a:ext uri="{FF2B5EF4-FFF2-40B4-BE49-F238E27FC236}">
                  <a16:creationId xmlns:a16="http://schemas.microsoft.com/office/drawing/2014/main" id="{A0957998-E58A-1890-803B-CD1ACAAB5E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1475859" y="3236160"/>
              <a:ext cx="591933" cy="674802"/>
            </a:xfrm>
            <a:prstGeom prst="rect">
              <a:avLst/>
            </a:prstGeom>
            <a:noFill/>
            <a:ln w="9525">
              <a:noFill/>
              <a:miter lim="800000"/>
              <a:headEnd/>
              <a:tailEnd/>
            </a:ln>
          </p:spPr>
        </p:pic>
        <p:pic>
          <p:nvPicPr>
            <p:cNvPr id="17" name="Content Placeholder 28">
              <a:extLst>
                <a:ext uri="{FF2B5EF4-FFF2-40B4-BE49-F238E27FC236}">
                  <a16:creationId xmlns:a16="http://schemas.microsoft.com/office/drawing/2014/main" id="{7519660D-BCA7-451A-524A-EBD911184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1475859" y="3955075"/>
              <a:ext cx="591933" cy="674802"/>
            </a:xfrm>
            <a:prstGeom prst="rect">
              <a:avLst/>
            </a:prstGeom>
            <a:noFill/>
            <a:ln w="9525">
              <a:noFill/>
              <a:miter lim="800000"/>
              <a:headEnd/>
              <a:tailEnd/>
            </a:ln>
          </p:spPr>
        </p:pic>
        <p:pic>
          <p:nvPicPr>
            <p:cNvPr id="18" name="Content Placeholder 28">
              <a:extLst>
                <a:ext uri="{FF2B5EF4-FFF2-40B4-BE49-F238E27FC236}">
                  <a16:creationId xmlns:a16="http://schemas.microsoft.com/office/drawing/2014/main" id="{CC6F10B6-6A06-9F6F-D77D-78DFE9D785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1475859" y="4699564"/>
              <a:ext cx="591933" cy="674802"/>
            </a:xfrm>
            <a:prstGeom prst="rect">
              <a:avLst/>
            </a:prstGeom>
            <a:noFill/>
            <a:ln w="9525">
              <a:noFill/>
              <a:miter lim="800000"/>
              <a:headEnd/>
              <a:tailEnd/>
            </a:ln>
          </p:spPr>
        </p:pic>
        <p:pic>
          <p:nvPicPr>
            <p:cNvPr id="19" name="Content Placeholder 28">
              <a:extLst>
                <a:ext uri="{FF2B5EF4-FFF2-40B4-BE49-F238E27FC236}">
                  <a16:creationId xmlns:a16="http://schemas.microsoft.com/office/drawing/2014/main" id="{8DB3402E-9430-CAF3-95E9-46F968D305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1475859" y="5418479"/>
              <a:ext cx="591933" cy="674802"/>
            </a:xfrm>
            <a:prstGeom prst="rect">
              <a:avLst/>
            </a:prstGeom>
            <a:noFill/>
            <a:ln w="9525">
              <a:noFill/>
              <a:miter lim="800000"/>
              <a:headEnd/>
              <a:tailEnd/>
            </a:ln>
          </p:spPr>
        </p:pic>
        <p:pic>
          <p:nvPicPr>
            <p:cNvPr id="20" name="Content Placeholder 28">
              <a:extLst>
                <a:ext uri="{FF2B5EF4-FFF2-40B4-BE49-F238E27FC236}">
                  <a16:creationId xmlns:a16="http://schemas.microsoft.com/office/drawing/2014/main" id="{DA2CAC73-79CF-7263-CB81-B7D81DAE8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2138272" y="3236160"/>
              <a:ext cx="591933" cy="674802"/>
            </a:xfrm>
            <a:prstGeom prst="rect">
              <a:avLst/>
            </a:prstGeom>
            <a:noFill/>
            <a:ln w="9525">
              <a:noFill/>
              <a:miter lim="800000"/>
              <a:headEnd/>
              <a:tailEnd/>
            </a:ln>
          </p:spPr>
        </p:pic>
        <p:pic>
          <p:nvPicPr>
            <p:cNvPr id="21" name="Content Placeholder 28">
              <a:extLst>
                <a:ext uri="{FF2B5EF4-FFF2-40B4-BE49-F238E27FC236}">
                  <a16:creationId xmlns:a16="http://schemas.microsoft.com/office/drawing/2014/main" id="{62501E17-8A54-0144-B8DA-66BC386B79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2138272" y="3955075"/>
              <a:ext cx="591933" cy="674802"/>
            </a:xfrm>
            <a:prstGeom prst="rect">
              <a:avLst/>
            </a:prstGeom>
            <a:noFill/>
            <a:ln w="9525">
              <a:noFill/>
              <a:miter lim="800000"/>
              <a:headEnd/>
              <a:tailEnd/>
            </a:ln>
          </p:spPr>
        </p:pic>
        <p:pic>
          <p:nvPicPr>
            <p:cNvPr id="22" name="Content Placeholder 28">
              <a:extLst>
                <a:ext uri="{FF2B5EF4-FFF2-40B4-BE49-F238E27FC236}">
                  <a16:creationId xmlns:a16="http://schemas.microsoft.com/office/drawing/2014/main" id="{BBAD7C8A-D9DF-AECD-F6BB-008A76C733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2138272" y="4699564"/>
              <a:ext cx="591933" cy="674802"/>
            </a:xfrm>
            <a:prstGeom prst="rect">
              <a:avLst/>
            </a:prstGeom>
            <a:noFill/>
            <a:ln w="9525">
              <a:noFill/>
              <a:miter lim="800000"/>
              <a:headEnd/>
              <a:tailEnd/>
            </a:ln>
          </p:spPr>
        </p:pic>
        <p:pic>
          <p:nvPicPr>
            <p:cNvPr id="23" name="Content Placeholder 28">
              <a:extLst>
                <a:ext uri="{FF2B5EF4-FFF2-40B4-BE49-F238E27FC236}">
                  <a16:creationId xmlns:a16="http://schemas.microsoft.com/office/drawing/2014/main" id="{AE2C247A-5E9B-572E-CDBF-14C56C671C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2138272" y="5418479"/>
              <a:ext cx="591933" cy="674802"/>
            </a:xfrm>
            <a:prstGeom prst="rect">
              <a:avLst/>
            </a:prstGeom>
            <a:noFill/>
            <a:ln w="9525">
              <a:noFill/>
              <a:miter lim="800000"/>
              <a:headEnd/>
              <a:tailEnd/>
            </a:ln>
          </p:spPr>
        </p:pic>
        <p:pic>
          <p:nvPicPr>
            <p:cNvPr id="24" name="Content Placeholder 28">
              <a:extLst>
                <a:ext uri="{FF2B5EF4-FFF2-40B4-BE49-F238E27FC236}">
                  <a16:creationId xmlns:a16="http://schemas.microsoft.com/office/drawing/2014/main" id="{7D2462CE-A729-0BCA-8762-12D377CF2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2765445" y="3236160"/>
              <a:ext cx="591933" cy="674802"/>
            </a:xfrm>
            <a:prstGeom prst="rect">
              <a:avLst/>
            </a:prstGeom>
            <a:noFill/>
            <a:ln w="9525">
              <a:noFill/>
              <a:miter lim="800000"/>
              <a:headEnd/>
              <a:tailEnd/>
            </a:ln>
          </p:spPr>
        </p:pic>
        <p:pic>
          <p:nvPicPr>
            <p:cNvPr id="25" name="Content Placeholder 28">
              <a:extLst>
                <a:ext uri="{FF2B5EF4-FFF2-40B4-BE49-F238E27FC236}">
                  <a16:creationId xmlns:a16="http://schemas.microsoft.com/office/drawing/2014/main" id="{0F3E05AD-EA99-769A-11A7-4C9071C3D8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2765445" y="4699564"/>
              <a:ext cx="591933" cy="674802"/>
            </a:xfrm>
            <a:prstGeom prst="rect">
              <a:avLst/>
            </a:prstGeom>
            <a:noFill/>
            <a:ln w="9525">
              <a:noFill/>
              <a:miter lim="800000"/>
              <a:headEnd/>
              <a:tailEnd/>
            </a:ln>
          </p:spPr>
        </p:pic>
        <p:pic>
          <p:nvPicPr>
            <p:cNvPr id="26" name="Content Placeholder 28">
              <a:extLst>
                <a:ext uri="{FF2B5EF4-FFF2-40B4-BE49-F238E27FC236}">
                  <a16:creationId xmlns:a16="http://schemas.microsoft.com/office/drawing/2014/main" id="{C3FD00E9-672E-9488-47C5-9431F87F8C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2765445" y="5418479"/>
              <a:ext cx="591933" cy="674802"/>
            </a:xfrm>
            <a:prstGeom prst="rect">
              <a:avLst/>
            </a:prstGeom>
            <a:noFill/>
            <a:ln w="9525">
              <a:noFill/>
              <a:miter lim="800000"/>
              <a:headEnd/>
              <a:tailEnd/>
            </a:ln>
          </p:spPr>
        </p:pic>
        <p:pic>
          <p:nvPicPr>
            <p:cNvPr id="27" name="Content Placeholder 28">
              <a:extLst>
                <a:ext uri="{FF2B5EF4-FFF2-40B4-BE49-F238E27FC236}">
                  <a16:creationId xmlns:a16="http://schemas.microsoft.com/office/drawing/2014/main" id="{94BA7172-1E15-0216-879A-2DA26735A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3462304" y="3236160"/>
              <a:ext cx="591933" cy="674802"/>
            </a:xfrm>
            <a:prstGeom prst="rect">
              <a:avLst/>
            </a:prstGeom>
            <a:noFill/>
            <a:ln w="9525">
              <a:noFill/>
              <a:miter lim="800000"/>
              <a:headEnd/>
              <a:tailEnd/>
            </a:ln>
          </p:spPr>
        </p:pic>
        <p:pic>
          <p:nvPicPr>
            <p:cNvPr id="28" name="Content Placeholder 28">
              <a:extLst>
                <a:ext uri="{FF2B5EF4-FFF2-40B4-BE49-F238E27FC236}">
                  <a16:creationId xmlns:a16="http://schemas.microsoft.com/office/drawing/2014/main" id="{A88CBBEF-26FC-FB40-C876-9887361DE7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3462304" y="3955075"/>
              <a:ext cx="591933" cy="674802"/>
            </a:xfrm>
            <a:prstGeom prst="rect">
              <a:avLst/>
            </a:prstGeom>
            <a:noFill/>
            <a:ln w="9525">
              <a:noFill/>
              <a:miter lim="800000"/>
              <a:headEnd/>
              <a:tailEnd/>
            </a:ln>
          </p:spPr>
        </p:pic>
        <p:pic>
          <p:nvPicPr>
            <p:cNvPr id="29" name="Content Placeholder 28">
              <a:extLst>
                <a:ext uri="{FF2B5EF4-FFF2-40B4-BE49-F238E27FC236}">
                  <a16:creationId xmlns:a16="http://schemas.microsoft.com/office/drawing/2014/main" id="{104CC44A-FA95-2EB3-BD77-1485868A08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3462304" y="4699564"/>
              <a:ext cx="591933" cy="674802"/>
            </a:xfrm>
            <a:prstGeom prst="rect">
              <a:avLst/>
            </a:prstGeom>
            <a:noFill/>
            <a:ln w="9525">
              <a:noFill/>
              <a:miter lim="800000"/>
              <a:headEnd/>
              <a:tailEnd/>
            </a:ln>
          </p:spPr>
        </p:pic>
        <p:pic>
          <p:nvPicPr>
            <p:cNvPr id="30" name="Content Placeholder 28">
              <a:extLst>
                <a:ext uri="{FF2B5EF4-FFF2-40B4-BE49-F238E27FC236}">
                  <a16:creationId xmlns:a16="http://schemas.microsoft.com/office/drawing/2014/main" id="{3AB11E42-9F3F-7739-51A4-AE7A2101E4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3462304" y="5418479"/>
              <a:ext cx="591933" cy="674802"/>
            </a:xfrm>
            <a:prstGeom prst="rect">
              <a:avLst/>
            </a:prstGeom>
            <a:noFill/>
            <a:ln w="9525">
              <a:noFill/>
              <a:miter lim="800000"/>
              <a:headEnd/>
              <a:tailEnd/>
            </a:ln>
          </p:spPr>
        </p:pic>
        <p:sp>
          <p:nvSpPr>
            <p:cNvPr id="31" name="Oval 30">
              <a:extLst>
                <a:ext uri="{FF2B5EF4-FFF2-40B4-BE49-F238E27FC236}">
                  <a16:creationId xmlns:a16="http://schemas.microsoft.com/office/drawing/2014/main" id="{51701CA8-A44F-B649-01E5-50689714EF9B}"/>
                </a:ext>
              </a:extLst>
            </p:cNvPr>
            <p:cNvSpPr/>
            <p:nvPr/>
          </p:nvSpPr>
          <p:spPr bwMode="auto">
            <a:xfrm>
              <a:off x="2884050" y="4292477"/>
              <a:ext cx="209058" cy="205884"/>
            </a:xfrm>
            <a:prstGeom prst="ellipse">
              <a:avLst/>
            </a:prstGeom>
            <a:solidFill>
              <a:schemeClr val="bg2">
                <a:lumMod val="75000"/>
              </a:schemeClr>
            </a:solidFill>
            <a:ln w="9525" cap="flat" cmpd="sng" algn="ctr">
              <a:solidFill>
                <a:schemeClr val="tx1"/>
              </a:solidFill>
              <a:prstDash val="solid"/>
              <a:round/>
              <a:headEnd type="none" w="med" len="med"/>
              <a:tailEnd type="none" w="med" len="med"/>
            </a:ln>
            <a:effectLst>
              <a:glow rad="63500">
                <a:schemeClr val="bg2">
                  <a:alpha val="40000"/>
                </a:schemeClr>
              </a:glow>
            </a:effectLst>
            <a:scene3d>
              <a:camera prst="orthographicFront"/>
              <a:lightRig rig="threePt" dir="t"/>
            </a:scene3d>
            <a:sp3d prstMaterial="dkEdge"/>
          </p:spPr>
          <p:txBody>
            <a:bodyPr vert="horz" wrap="square" lIns="121882" tIns="60941" rIns="121882" bIns="60941" numCol="1" rtlCol="0" anchor="t" anchorCtr="0" compatLnSpc="1">
              <a:prstTxWarp prst="textNoShape">
                <a:avLst/>
              </a:prstTxWarp>
            </a:bodyPr>
            <a:lstStyle/>
            <a:p>
              <a:pPr defTabSz="1218804" eaLnBrk="0" fontAlgn="base" hangingPunct="0">
                <a:spcBef>
                  <a:spcPct val="0"/>
                </a:spcBef>
                <a:spcAft>
                  <a:spcPct val="0"/>
                </a:spcAft>
              </a:pPr>
              <a:endParaRPr lang="nb-NO" sz="2666">
                <a:latin typeface="Arial" charset="0"/>
                <a:ea typeface="ヒラギノ角ゴ Pro W3" charset="-128"/>
                <a:cs typeface="ヒラギノ角ゴ Pro W3" charset="-128"/>
              </a:endParaRPr>
            </a:p>
          </p:txBody>
        </p:sp>
        <p:sp>
          <p:nvSpPr>
            <p:cNvPr id="33" name="Arc 32">
              <a:extLst>
                <a:ext uri="{FF2B5EF4-FFF2-40B4-BE49-F238E27FC236}">
                  <a16:creationId xmlns:a16="http://schemas.microsoft.com/office/drawing/2014/main" id="{90F01BD5-D3E7-DF2A-47EB-988108A04FBB}"/>
                </a:ext>
              </a:extLst>
            </p:cNvPr>
            <p:cNvSpPr/>
            <p:nvPr/>
          </p:nvSpPr>
          <p:spPr bwMode="auto">
            <a:xfrm>
              <a:off x="2689025" y="4144928"/>
              <a:ext cx="599108" cy="160710"/>
            </a:xfrm>
            <a:prstGeom prst="arc">
              <a:avLst>
                <a:gd name="adj1" fmla="val 9437711"/>
                <a:gd name="adj2" fmla="val 3262844"/>
              </a:avLst>
            </a:prstGeom>
            <a:noFill/>
            <a:ln w="19050" cap="flat" cmpd="sng" algn="ctr">
              <a:solidFill>
                <a:srgbClr val="DE0000"/>
              </a:solidFill>
              <a:prstDash val="solid"/>
              <a:round/>
              <a:headEnd type="none" w="med" len="med"/>
              <a:tailEnd type="triangle" w="lg" len="lg"/>
            </a:ln>
            <a:effectLst/>
          </p:spPr>
          <p:txBody>
            <a:bodyPr vert="horz" wrap="square" lIns="121882" tIns="60941" rIns="121882" bIns="60941" numCol="1" rtlCol="0" anchor="t" anchorCtr="0" compatLnSpc="1">
              <a:prstTxWarp prst="textNoShape">
                <a:avLst/>
              </a:prstTxWarp>
            </a:bodyPr>
            <a:lstStyle/>
            <a:p>
              <a:pPr defTabSz="1218804" eaLnBrk="0" fontAlgn="base" hangingPunct="0">
                <a:spcBef>
                  <a:spcPct val="0"/>
                </a:spcBef>
                <a:spcAft>
                  <a:spcPct val="0"/>
                </a:spcAft>
              </a:pPr>
              <a:endParaRPr lang="nb-NO" sz="2666">
                <a:latin typeface="Arial" charset="0"/>
                <a:ea typeface="ヒラギノ角ゴ Pro W3" charset="-128"/>
                <a:cs typeface="ヒラギノ角ゴ Pro W3" charset="-128"/>
              </a:endParaRPr>
            </a:p>
          </p:txBody>
        </p:sp>
      </p:grpSp>
      <p:cxnSp>
        <p:nvCxnSpPr>
          <p:cNvPr id="37" name="Straight Connector 36">
            <a:extLst>
              <a:ext uri="{FF2B5EF4-FFF2-40B4-BE49-F238E27FC236}">
                <a16:creationId xmlns:a16="http://schemas.microsoft.com/office/drawing/2014/main" id="{3A93B8E8-F6FB-D098-2285-1EB7E0A9264C}"/>
              </a:ext>
            </a:extLst>
          </p:cNvPr>
          <p:cNvCxnSpPr/>
          <p:nvPr/>
        </p:nvCxnSpPr>
        <p:spPr bwMode="auto">
          <a:xfrm>
            <a:off x="6957541" y="2573396"/>
            <a:ext cx="2593216"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1A81858E-ED69-DE2A-AC5B-1A97539EEEC2}"/>
              </a:ext>
            </a:extLst>
          </p:cNvPr>
          <p:cNvCxnSpPr/>
          <p:nvPr/>
        </p:nvCxnSpPr>
        <p:spPr bwMode="auto">
          <a:xfrm>
            <a:off x="6957541" y="5015697"/>
            <a:ext cx="2593216"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39" name="TextBox 38">
            <a:extLst>
              <a:ext uri="{FF2B5EF4-FFF2-40B4-BE49-F238E27FC236}">
                <a16:creationId xmlns:a16="http://schemas.microsoft.com/office/drawing/2014/main" id="{3DFDDA47-CA8F-A3EF-3624-C8B0263BF5D2}"/>
              </a:ext>
            </a:extLst>
          </p:cNvPr>
          <p:cNvSpPr txBox="1"/>
          <p:nvPr/>
        </p:nvSpPr>
        <p:spPr>
          <a:xfrm>
            <a:off x="9550756" y="2262348"/>
            <a:ext cx="756355" cy="461537"/>
          </a:xfrm>
          <a:prstGeom prst="rect">
            <a:avLst/>
          </a:prstGeom>
          <a:noFill/>
        </p:spPr>
        <p:txBody>
          <a:bodyPr wrap="square" rtlCol="0">
            <a:spAutoFit/>
          </a:bodyPr>
          <a:lstStyle/>
          <a:p>
            <a:r>
              <a:rPr lang="nb-NO" sz="2399" dirty="0" err="1"/>
              <a:t>E</a:t>
            </a:r>
            <a:r>
              <a:rPr lang="nb-NO" sz="2399" baseline="-25000" dirty="0" err="1"/>
              <a:t>c</a:t>
            </a:r>
            <a:endParaRPr lang="nb-NO" sz="2399" baseline="-25000" dirty="0"/>
          </a:p>
        </p:txBody>
      </p:sp>
      <p:sp>
        <p:nvSpPr>
          <p:cNvPr id="40" name="TextBox 39">
            <a:extLst>
              <a:ext uri="{FF2B5EF4-FFF2-40B4-BE49-F238E27FC236}">
                <a16:creationId xmlns:a16="http://schemas.microsoft.com/office/drawing/2014/main" id="{35EF6820-A62A-EDE5-E3C8-D45E636B163A}"/>
              </a:ext>
            </a:extLst>
          </p:cNvPr>
          <p:cNvSpPr txBox="1"/>
          <p:nvPr/>
        </p:nvSpPr>
        <p:spPr>
          <a:xfrm>
            <a:off x="9640040" y="5015698"/>
            <a:ext cx="756355" cy="461537"/>
          </a:xfrm>
          <a:prstGeom prst="rect">
            <a:avLst/>
          </a:prstGeom>
          <a:noFill/>
        </p:spPr>
        <p:txBody>
          <a:bodyPr wrap="square" rtlCol="0">
            <a:spAutoFit/>
          </a:bodyPr>
          <a:lstStyle/>
          <a:p>
            <a:r>
              <a:rPr lang="nb-NO" sz="2399" dirty="0"/>
              <a:t>E</a:t>
            </a:r>
            <a:r>
              <a:rPr lang="nb-NO" sz="2399" baseline="-25000" dirty="0"/>
              <a:t>v</a:t>
            </a:r>
          </a:p>
        </p:txBody>
      </p:sp>
      <p:cxnSp>
        <p:nvCxnSpPr>
          <p:cNvPr id="41" name="Straight Connector 40">
            <a:extLst>
              <a:ext uri="{FF2B5EF4-FFF2-40B4-BE49-F238E27FC236}">
                <a16:creationId xmlns:a16="http://schemas.microsoft.com/office/drawing/2014/main" id="{11A39989-ED3B-C110-66B9-0F369DEC776D}"/>
              </a:ext>
            </a:extLst>
          </p:cNvPr>
          <p:cNvCxnSpPr/>
          <p:nvPr/>
        </p:nvCxnSpPr>
        <p:spPr bwMode="auto">
          <a:xfrm>
            <a:off x="7929996" y="4381120"/>
            <a:ext cx="756355"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A99199D6-69EC-58CD-B981-217BCECCAE6D}"/>
              </a:ext>
            </a:extLst>
          </p:cNvPr>
          <p:cNvCxnSpPr/>
          <p:nvPr/>
        </p:nvCxnSpPr>
        <p:spPr bwMode="auto">
          <a:xfrm>
            <a:off x="8980208" y="3410977"/>
            <a:ext cx="756355"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4" name="Curved Connector 65">
            <a:extLst>
              <a:ext uri="{FF2B5EF4-FFF2-40B4-BE49-F238E27FC236}">
                <a16:creationId xmlns:a16="http://schemas.microsoft.com/office/drawing/2014/main" id="{8060BDE9-7E6F-D68C-1393-BF12EEC94A92}"/>
              </a:ext>
            </a:extLst>
          </p:cNvPr>
          <p:cNvCxnSpPr/>
          <p:nvPr/>
        </p:nvCxnSpPr>
        <p:spPr>
          <a:xfrm rot="10800000" flipV="1">
            <a:off x="8506502" y="3496019"/>
            <a:ext cx="381180" cy="885099"/>
          </a:xfrm>
          <a:prstGeom prst="curvedConnector2">
            <a:avLst/>
          </a:prstGeom>
          <a:ln w="12700">
            <a:solidFill>
              <a:srgbClr val="DE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8" name="Striped Right Arrow 4">
            <a:extLst>
              <a:ext uri="{FF2B5EF4-FFF2-40B4-BE49-F238E27FC236}">
                <a16:creationId xmlns:a16="http://schemas.microsoft.com/office/drawing/2014/main" id="{CD01E629-825E-57C3-49DA-C819D03253D8}"/>
              </a:ext>
            </a:extLst>
          </p:cNvPr>
          <p:cNvSpPr/>
          <p:nvPr/>
        </p:nvSpPr>
        <p:spPr>
          <a:xfrm>
            <a:off x="6226639" y="3584943"/>
            <a:ext cx="1309925" cy="781180"/>
          </a:xfrm>
          <a:prstGeom prst="stripedRightArrow">
            <a:avLst/>
          </a:prstGeom>
          <a:solidFill>
            <a:srgbClr val="FB6666"/>
          </a:solidFill>
          <a:ln>
            <a:solidFill>
              <a:srgbClr val="DE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2399"/>
          </a:p>
        </p:txBody>
      </p:sp>
      <p:grpSp>
        <p:nvGrpSpPr>
          <p:cNvPr id="11" name="Group 10"/>
          <p:cNvGrpSpPr/>
          <p:nvPr/>
        </p:nvGrpSpPr>
        <p:grpSpPr>
          <a:xfrm>
            <a:off x="8146097" y="3989878"/>
            <a:ext cx="324152" cy="823445"/>
            <a:chOff x="8146097" y="3989878"/>
            <a:chExt cx="324152" cy="823445"/>
          </a:xfrm>
        </p:grpSpPr>
        <p:cxnSp>
          <p:nvCxnSpPr>
            <p:cNvPr id="42" name="Straight Arrow Connector 41">
              <a:extLst>
                <a:ext uri="{FF2B5EF4-FFF2-40B4-BE49-F238E27FC236}">
                  <a16:creationId xmlns:a16="http://schemas.microsoft.com/office/drawing/2014/main" id="{9A3A81B7-8915-2730-0AA1-DC95BDAF4B90}"/>
                </a:ext>
              </a:extLst>
            </p:cNvPr>
            <p:cNvCxnSpPr/>
            <p:nvPr/>
          </p:nvCxnSpPr>
          <p:spPr bwMode="auto">
            <a:xfrm flipV="1">
              <a:off x="8313579" y="3989878"/>
              <a:ext cx="0" cy="823445"/>
            </a:xfrm>
            <a:prstGeom prst="straightConnector1">
              <a:avLst/>
            </a:prstGeom>
            <a:solidFill>
              <a:schemeClr val="accent1"/>
            </a:solidFill>
            <a:ln w="28575" cap="flat" cmpd="sng" algn="ctr">
              <a:solidFill>
                <a:schemeClr val="accent4">
                  <a:lumMod val="50000"/>
                </a:schemeClr>
              </a:solidFill>
              <a:prstDash val="solid"/>
              <a:round/>
              <a:headEnd type="none" w="med" len="med"/>
              <a:tailEnd type="arrow"/>
            </a:ln>
            <a:effectLst/>
          </p:spPr>
        </p:cxnSp>
        <p:sp>
          <p:nvSpPr>
            <p:cNvPr id="49" name="Oval 48">
              <a:extLst>
                <a:ext uri="{FF2B5EF4-FFF2-40B4-BE49-F238E27FC236}">
                  <a16:creationId xmlns:a16="http://schemas.microsoft.com/office/drawing/2014/main" id="{00C68B2C-A63A-B777-75A8-5578B144A5D7}"/>
                </a:ext>
              </a:extLst>
            </p:cNvPr>
            <p:cNvSpPr/>
            <p:nvPr/>
          </p:nvSpPr>
          <p:spPr bwMode="auto">
            <a:xfrm>
              <a:off x="8146097" y="4221504"/>
              <a:ext cx="324152" cy="319232"/>
            </a:xfrm>
            <a:prstGeom prst="ellipse">
              <a:avLst/>
            </a:prstGeom>
            <a:solidFill>
              <a:schemeClr val="bg2">
                <a:lumMod val="75000"/>
              </a:schemeClr>
            </a:solidFill>
            <a:ln w="9525" cap="flat" cmpd="sng" algn="ctr">
              <a:solidFill>
                <a:schemeClr val="tx1"/>
              </a:solidFill>
              <a:prstDash val="solid"/>
              <a:round/>
              <a:headEnd type="none" w="med" len="med"/>
              <a:tailEnd type="none" w="med" len="med"/>
            </a:ln>
            <a:effectLst>
              <a:glow rad="63500">
                <a:schemeClr val="bg2">
                  <a:alpha val="40000"/>
                </a:schemeClr>
              </a:glow>
            </a:effectLst>
            <a:scene3d>
              <a:camera prst="orthographicFront"/>
              <a:lightRig rig="threePt" dir="t"/>
            </a:scene3d>
            <a:sp3d prstMaterial="dkEdge"/>
          </p:spPr>
          <p:txBody>
            <a:bodyPr vert="horz" wrap="square" lIns="121882" tIns="60941" rIns="121882" bIns="60941" numCol="1" rtlCol="0" anchor="t" anchorCtr="0" compatLnSpc="1">
              <a:prstTxWarp prst="textNoShape">
                <a:avLst/>
              </a:prstTxWarp>
            </a:bodyPr>
            <a:lstStyle/>
            <a:p>
              <a:pPr defTabSz="1218804" eaLnBrk="0" fontAlgn="base" hangingPunct="0">
                <a:spcBef>
                  <a:spcPct val="0"/>
                </a:spcBef>
                <a:spcAft>
                  <a:spcPct val="0"/>
                </a:spcAft>
              </a:pPr>
              <a:endParaRPr lang="nb-NO" sz="2666">
                <a:latin typeface="Arial" charset="0"/>
                <a:ea typeface="ヒラギノ角ゴ Pro W3" charset="-128"/>
                <a:cs typeface="ヒラギノ角ゴ Pro W3" charset="-128"/>
              </a:endParaRPr>
            </a:p>
          </p:txBody>
        </p:sp>
      </p:grpSp>
      <p:sp>
        <p:nvSpPr>
          <p:cNvPr id="51" name="Freeform 50"/>
          <p:cNvSpPr/>
          <p:nvPr/>
        </p:nvSpPr>
        <p:spPr>
          <a:xfrm rot="21376181">
            <a:off x="8902424" y="3781161"/>
            <a:ext cx="1424652" cy="499591"/>
          </a:xfrm>
          <a:custGeom>
            <a:avLst/>
            <a:gdLst>
              <a:gd name="connsiteX0" fmla="*/ 0 w 972152"/>
              <a:gd name="connsiteY0" fmla="*/ 284417 h 597371"/>
              <a:gd name="connsiteX1" fmla="*/ 211756 w 972152"/>
              <a:gd name="connsiteY1" fmla="*/ 274791 h 597371"/>
              <a:gd name="connsiteX2" fmla="*/ 303196 w 972152"/>
              <a:gd name="connsiteY2" fmla="*/ 188164 h 597371"/>
              <a:gd name="connsiteX3" fmla="*/ 346510 w 972152"/>
              <a:gd name="connsiteY3" fmla="*/ 380669 h 597371"/>
              <a:gd name="connsiteX4" fmla="*/ 404261 w 972152"/>
              <a:gd name="connsiteY4" fmla="*/ 58223 h 597371"/>
              <a:gd name="connsiteX5" fmla="*/ 457200 w 972152"/>
              <a:gd name="connsiteY5" fmla="*/ 597238 h 597371"/>
              <a:gd name="connsiteX6" fmla="*/ 514952 w 972152"/>
              <a:gd name="connsiteY6" fmla="*/ 471 h 597371"/>
              <a:gd name="connsiteX7" fmla="*/ 553453 w 972152"/>
              <a:gd name="connsiteY7" fmla="*/ 491360 h 597371"/>
              <a:gd name="connsiteX8" fmla="*/ 620830 w 972152"/>
              <a:gd name="connsiteY8" fmla="*/ 149663 h 597371"/>
              <a:gd name="connsiteX9" fmla="*/ 673769 w 972152"/>
              <a:gd name="connsiteY9" fmla="*/ 414358 h 597371"/>
              <a:gd name="connsiteX10" fmla="*/ 721895 w 972152"/>
              <a:gd name="connsiteY10" fmla="*/ 236290 h 597371"/>
              <a:gd name="connsiteX11" fmla="*/ 779647 w 972152"/>
              <a:gd name="connsiteY11" fmla="*/ 274791 h 597371"/>
              <a:gd name="connsiteX12" fmla="*/ 895150 w 972152"/>
              <a:gd name="connsiteY12" fmla="*/ 279604 h 597371"/>
              <a:gd name="connsiteX13" fmla="*/ 972152 w 972152"/>
              <a:gd name="connsiteY13" fmla="*/ 284417 h 597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2152" h="597371">
                <a:moveTo>
                  <a:pt x="0" y="284417"/>
                </a:moveTo>
                <a:lnTo>
                  <a:pt x="211756" y="274791"/>
                </a:lnTo>
                <a:cubicBezTo>
                  <a:pt x="262289" y="258749"/>
                  <a:pt x="280737" y="170518"/>
                  <a:pt x="303196" y="188164"/>
                </a:cubicBezTo>
                <a:cubicBezTo>
                  <a:pt x="325655" y="205810"/>
                  <a:pt x="329666" y="402326"/>
                  <a:pt x="346510" y="380669"/>
                </a:cubicBezTo>
                <a:cubicBezTo>
                  <a:pt x="363354" y="359012"/>
                  <a:pt x="385813" y="22128"/>
                  <a:pt x="404261" y="58223"/>
                </a:cubicBezTo>
                <a:cubicBezTo>
                  <a:pt x="422709" y="94318"/>
                  <a:pt x="438752" y="606863"/>
                  <a:pt x="457200" y="597238"/>
                </a:cubicBezTo>
                <a:cubicBezTo>
                  <a:pt x="475649" y="587613"/>
                  <a:pt x="498910" y="18117"/>
                  <a:pt x="514952" y="471"/>
                </a:cubicBezTo>
                <a:cubicBezTo>
                  <a:pt x="530994" y="-17175"/>
                  <a:pt x="535807" y="466495"/>
                  <a:pt x="553453" y="491360"/>
                </a:cubicBezTo>
                <a:cubicBezTo>
                  <a:pt x="571099" y="516225"/>
                  <a:pt x="600777" y="162497"/>
                  <a:pt x="620830" y="149663"/>
                </a:cubicBezTo>
                <a:cubicBezTo>
                  <a:pt x="640883" y="136829"/>
                  <a:pt x="656925" y="399920"/>
                  <a:pt x="673769" y="414358"/>
                </a:cubicBezTo>
                <a:cubicBezTo>
                  <a:pt x="690613" y="428796"/>
                  <a:pt x="704249" y="259551"/>
                  <a:pt x="721895" y="236290"/>
                </a:cubicBezTo>
                <a:cubicBezTo>
                  <a:pt x="739541" y="213029"/>
                  <a:pt x="750771" y="267572"/>
                  <a:pt x="779647" y="274791"/>
                </a:cubicBezTo>
                <a:cubicBezTo>
                  <a:pt x="808523" y="282010"/>
                  <a:pt x="863066" y="278000"/>
                  <a:pt x="895150" y="279604"/>
                </a:cubicBezTo>
                <a:cubicBezTo>
                  <a:pt x="927234" y="281208"/>
                  <a:pt x="959318" y="293240"/>
                  <a:pt x="972152" y="284417"/>
                </a:cubicBezTo>
              </a:path>
            </a:pathLst>
          </a:custGeom>
          <a:noFill/>
          <a:ln w="19050">
            <a:solidFill>
              <a:srgbClr val="FFC000"/>
            </a:solidFill>
            <a:headEnd type="none" w="med" len="med"/>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ooter Placeholder 1">
            <a:extLst>
              <a:ext uri="{FF2B5EF4-FFF2-40B4-BE49-F238E27FC236}">
                <a16:creationId xmlns:a16="http://schemas.microsoft.com/office/drawing/2014/main" id="{262CDC07-5A7A-1C3E-D3D7-6B7B274AD1CE}"/>
              </a:ext>
            </a:extLst>
          </p:cNvPr>
          <p:cNvSpPr>
            <a:spLocks noGrp="1"/>
          </p:cNvSpPr>
          <p:nvPr>
            <p:ph type="ftr" sz="quarter" idx="4294967295"/>
          </p:nvPr>
        </p:nvSpPr>
        <p:spPr>
          <a:xfrm>
            <a:off x="1837732" y="6243181"/>
            <a:ext cx="1501215" cy="259232"/>
          </a:xfrm>
          <a:prstGeom prst="rect">
            <a:avLst/>
          </a:prstGeom>
        </p:spPr>
        <p:txBody>
          <a:bodyPr/>
          <a:lstStyle/>
          <a:p>
            <a:r>
              <a:rPr lang="en-GB"/>
              <a:t>m.e.bathen@fys.uio.no</a:t>
            </a:r>
            <a:endParaRPr lang="en-GB" dirty="0"/>
          </a:p>
        </p:txBody>
      </p:sp>
      <p:sp>
        <p:nvSpPr>
          <p:cNvPr id="2" name="TextBox 1">
            <a:extLst>
              <a:ext uri="{FF2B5EF4-FFF2-40B4-BE49-F238E27FC236}">
                <a16:creationId xmlns:a16="http://schemas.microsoft.com/office/drawing/2014/main" id="{189E40BA-2A79-C67E-68DD-F9FBE384AECB}"/>
              </a:ext>
            </a:extLst>
          </p:cNvPr>
          <p:cNvSpPr txBox="1"/>
          <p:nvPr/>
        </p:nvSpPr>
        <p:spPr>
          <a:xfrm>
            <a:off x="5404814" y="5755857"/>
            <a:ext cx="2903359" cy="369332"/>
          </a:xfrm>
          <a:prstGeom prst="rect">
            <a:avLst/>
          </a:prstGeom>
          <a:noFill/>
        </p:spPr>
        <p:txBody>
          <a:bodyPr wrap="none" rtlCol="0">
            <a:spAutoFit/>
          </a:bodyPr>
          <a:lstStyle/>
          <a:p>
            <a:r>
              <a:rPr lang="nb-NO" sz="1800" dirty="0"/>
              <a:t>Excitons, quantum dots, ...</a:t>
            </a:r>
            <a:endParaRPr lang="de-CH" sz="1800" dirty="0"/>
          </a:p>
        </p:txBody>
      </p:sp>
    </p:spTree>
    <p:extLst>
      <p:ext uri="{BB962C8B-B14F-4D97-AF65-F5344CB8AC3E}">
        <p14:creationId xmlns:p14="http://schemas.microsoft.com/office/powerpoint/2010/main" val="375876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0.00013 -0.00047 L 0.03125 -0.02361 C 0.03815 -0.02848 0.04609 -0.03843 0.05404 -0.05139 C 0.06224 -0.06574 0.0681 -0.07963 0.07096 -0.09167 L 0.08542 -0.14723 " pathEditMode="relative" rAng="18960000" ptsTypes="AAAAA">
                                      <p:cBhvr>
                                        <p:cTn id="6" dur="2000" fill="hold"/>
                                        <p:tgtEl>
                                          <p:spTgt spid="11"/>
                                        </p:tgtEl>
                                        <p:attrNameLst>
                                          <p:attrName>ppt_x</p:attrName>
                                          <p:attrName>ppt_y</p:attrName>
                                        </p:attrNameLst>
                                      </p:cBhvr>
                                      <p:rCtr x="4857" y="-625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30"/>
          </p:nvPr>
        </p:nvSpPr>
        <p:spPr/>
        <p:txBody>
          <a:bodyPr/>
          <a:lstStyle/>
          <a:p>
            <a:fld id="{BDD17246-464E-4E32-91AE-870256182188}" type="slidenum">
              <a:rPr lang="en-US" smtClean="0"/>
              <a:t>5</a:t>
            </a:fld>
            <a:endParaRPr lang="en-US"/>
          </a:p>
        </p:txBody>
      </p:sp>
      <p:sp>
        <p:nvSpPr>
          <p:cNvPr id="2" name="Title 1"/>
          <p:cNvSpPr>
            <a:spLocks noGrp="1"/>
          </p:cNvSpPr>
          <p:nvPr>
            <p:ph type="title"/>
          </p:nvPr>
        </p:nvSpPr>
        <p:spPr/>
        <p:txBody>
          <a:bodyPr/>
          <a:lstStyle/>
          <a:p>
            <a:r>
              <a:rPr lang="en-US" dirty="0">
                <a:solidFill>
                  <a:srgbClr val="000000"/>
                </a:solidFill>
              </a:rPr>
              <a:t>Semiconductor materials for QT </a:t>
            </a:r>
          </a:p>
        </p:txBody>
      </p:sp>
      <p:sp>
        <p:nvSpPr>
          <p:cNvPr id="6" name="Title 1"/>
          <p:cNvSpPr txBox="1">
            <a:spLocks/>
          </p:cNvSpPr>
          <p:nvPr/>
        </p:nvSpPr>
        <p:spPr>
          <a:xfrm>
            <a:off x="1137587" y="960456"/>
            <a:ext cx="4468556" cy="653315"/>
          </a:xfrm>
          <a:prstGeom prst="rect">
            <a:avLst/>
          </a:prstGeom>
        </p:spPr>
        <p:txBody>
          <a:bodyPr vert="horz" lIns="0" tIns="0" rIns="0" bIns="0" rtlCol="0" anchor="t">
            <a:noAutofit/>
          </a:bodyPr>
          <a:lstStyle>
            <a:lvl1pPr algn="l" defTabSz="914446" rtl="0" eaLnBrk="1" latinLnBrk="0" hangingPunct="1">
              <a:lnSpc>
                <a:spcPct val="90000"/>
              </a:lnSpc>
              <a:spcBef>
                <a:spcPct val="0"/>
              </a:spcBef>
              <a:buNone/>
              <a:defRPr sz="3500" kern="1200">
                <a:solidFill>
                  <a:schemeClr val="tx1"/>
                </a:solidFill>
                <a:latin typeface="+mj-lt"/>
                <a:ea typeface="+mj-ea"/>
                <a:cs typeface="+mj-cs"/>
              </a:defRPr>
            </a:lvl1pPr>
          </a:lstStyle>
          <a:p>
            <a:endParaRPr lang="en-US" sz="3600" dirty="0">
              <a:solidFill>
                <a:schemeClr val="bg1"/>
              </a:solidFill>
              <a:effectLst>
                <a:outerShdw blurRad="38100" dist="38100" dir="2700000" algn="tl">
                  <a:srgbClr val="000000">
                    <a:alpha val="43137"/>
                  </a:srgbClr>
                </a:outerShdw>
              </a:effectLst>
            </a:endParaRPr>
          </a:p>
        </p:txBody>
      </p:sp>
      <p:pic>
        <p:nvPicPr>
          <p:cNvPr id="8" name="Picture 2" descr="The Politics of SiC Wafers for Power Chips - EE Times As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976" y="1466324"/>
            <a:ext cx="2926845" cy="15824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Packaging - ThetaMetrisis"/>
          <p:cNvPicPr>
            <a:picLocks noChangeAspect="1" noChangeArrowheads="1"/>
          </p:cNvPicPr>
          <p:nvPr/>
        </p:nvPicPr>
        <p:blipFill rotWithShape="1">
          <a:blip r:embed="rId4">
            <a:extLst>
              <a:ext uri="{28A0092B-C50C-407E-A947-70E740481C1C}">
                <a14:useLocalDpi xmlns:a14="http://schemas.microsoft.com/office/drawing/2010/main" val="0"/>
              </a:ext>
            </a:extLst>
          </a:blip>
          <a:srcRect l="18360" t="12255" r="12005" b="6900"/>
          <a:stretch/>
        </p:blipFill>
        <p:spPr bwMode="auto">
          <a:xfrm>
            <a:off x="8549039" y="355223"/>
            <a:ext cx="2584736" cy="239349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F9E69058-AD5D-AFA4-50F5-FC66C2E75AC8}"/>
              </a:ext>
            </a:extLst>
          </p:cNvPr>
          <p:cNvSpPr txBox="1"/>
          <p:nvPr/>
        </p:nvSpPr>
        <p:spPr>
          <a:xfrm>
            <a:off x="757660" y="3056139"/>
            <a:ext cx="1723696" cy="523220"/>
          </a:xfrm>
          <a:prstGeom prst="rect">
            <a:avLst/>
          </a:prstGeom>
          <a:noFill/>
        </p:spPr>
        <p:txBody>
          <a:bodyPr wrap="square" rtlCol="0">
            <a:spAutoFit/>
          </a:bodyPr>
          <a:lstStyle/>
          <a:p>
            <a:r>
              <a:rPr lang="nb-NO" sz="1400" dirty="0"/>
              <a:t>Silicon carbide </a:t>
            </a:r>
          </a:p>
          <a:p>
            <a:r>
              <a:rPr lang="nb-NO" sz="1400" i="1" dirty="0"/>
              <a:t>Point defects</a:t>
            </a:r>
          </a:p>
        </p:txBody>
      </p:sp>
      <p:sp>
        <p:nvSpPr>
          <p:cNvPr id="22" name="TextBox 21">
            <a:extLst>
              <a:ext uri="{FF2B5EF4-FFF2-40B4-BE49-F238E27FC236}">
                <a16:creationId xmlns:a16="http://schemas.microsoft.com/office/drawing/2014/main" id="{D064154E-E39A-A110-F8AF-08E27AA07ECD}"/>
              </a:ext>
            </a:extLst>
          </p:cNvPr>
          <p:cNvSpPr txBox="1"/>
          <p:nvPr/>
        </p:nvSpPr>
        <p:spPr>
          <a:xfrm>
            <a:off x="8117711" y="2487112"/>
            <a:ext cx="2574708" cy="738664"/>
          </a:xfrm>
          <a:prstGeom prst="rect">
            <a:avLst/>
          </a:prstGeom>
          <a:noFill/>
        </p:spPr>
        <p:txBody>
          <a:bodyPr wrap="square" rtlCol="0">
            <a:spAutoFit/>
          </a:bodyPr>
          <a:lstStyle/>
          <a:p>
            <a:r>
              <a:rPr lang="nb-NO" sz="1400" dirty="0"/>
              <a:t>Silicon </a:t>
            </a:r>
          </a:p>
          <a:p>
            <a:r>
              <a:rPr lang="nb-NO" sz="1400" i="1" dirty="0"/>
              <a:t>Point defects</a:t>
            </a:r>
          </a:p>
          <a:p>
            <a:r>
              <a:rPr lang="nb-NO" sz="1400" i="1" dirty="0"/>
              <a:t>Spin qubit CMOS devices </a:t>
            </a:r>
          </a:p>
        </p:txBody>
      </p:sp>
      <p:pic>
        <p:nvPicPr>
          <p:cNvPr id="1026" name="Picture 2" descr="Turning diamond into metal | MIT News | Massachusetts Institute of  Technology">
            <a:extLst>
              <a:ext uri="{FF2B5EF4-FFF2-40B4-BE49-F238E27FC236}">
                <a16:creationId xmlns:a16="http://schemas.microsoft.com/office/drawing/2014/main" id="{67873401-243F-2A14-56B9-0605336081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0621" y="1690128"/>
            <a:ext cx="2791044" cy="186069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877BB501-038C-E11D-9AC3-6BFC1553FA3B}"/>
              </a:ext>
            </a:extLst>
          </p:cNvPr>
          <p:cNvSpPr txBox="1"/>
          <p:nvPr/>
        </p:nvSpPr>
        <p:spPr>
          <a:xfrm>
            <a:off x="4744295" y="3703745"/>
            <a:ext cx="1723696" cy="523220"/>
          </a:xfrm>
          <a:prstGeom prst="rect">
            <a:avLst/>
          </a:prstGeom>
          <a:noFill/>
        </p:spPr>
        <p:txBody>
          <a:bodyPr wrap="square" rtlCol="0">
            <a:spAutoFit/>
          </a:bodyPr>
          <a:lstStyle/>
          <a:p>
            <a:r>
              <a:rPr lang="nb-NO" sz="1400" dirty="0"/>
              <a:t>Diamond</a:t>
            </a:r>
          </a:p>
          <a:p>
            <a:r>
              <a:rPr lang="nb-NO" sz="1400" i="1" dirty="0"/>
              <a:t>Point defects</a:t>
            </a:r>
          </a:p>
        </p:txBody>
      </p:sp>
      <p:pic>
        <p:nvPicPr>
          <p:cNvPr id="1028" name="Picture 4" descr="undefined">
            <a:extLst>
              <a:ext uri="{FF2B5EF4-FFF2-40B4-BE49-F238E27FC236}">
                <a16:creationId xmlns:a16="http://schemas.microsoft.com/office/drawing/2014/main" id="{CB51892C-39BF-A5FB-A85E-7D456357361F}"/>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1137587" y="3965355"/>
            <a:ext cx="1844759" cy="158247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D86D57FF-BF06-5B70-944F-3C737735D988}"/>
              </a:ext>
            </a:extLst>
          </p:cNvPr>
          <p:cNvSpPr txBox="1"/>
          <p:nvPr/>
        </p:nvSpPr>
        <p:spPr>
          <a:xfrm>
            <a:off x="1262779" y="5635934"/>
            <a:ext cx="1723696" cy="523220"/>
          </a:xfrm>
          <a:prstGeom prst="rect">
            <a:avLst/>
          </a:prstGeom>
          <a:noFill/>
        </p:spPr>
        <p:txBody>
          <a:bodyPr wrap="square" rtlCol="0">
            <a:spAutoFit/>
          </a:bodyPr>
          <a:lstStyle/>
          <a:p>
            <a:r>
              <a:rPr lang="nb-NO" sz="1400" dirty="0"/>
              <a:t>Gallium arsenide</a:t>
            </a:r>
          </a:p>
          <a:p>
            <a:r>
              <a:rPr lang="nb-NO" sz="1400" i="1" dirty="0"/>
              <a:t>Quantum dots</a:t>
            </a:r>
          </a:p>
        </p:txBody>
      </p:sp>
      <p:pic>
        <p:nvPicPr>
          <p:cNvPr id="1030" name="Picture 6" descr="Magnified sample of crystalline hexagonal boron nitride">
            <a:extLst>
              <a:ext uri="{FF2B5EF4-FFF2-40B4-BE49-F238E27FC236}">
                <a16:creationId xmlns:a16="http://schemas.microsoft.com/office/drawing/2014/main" id="{38828A3E-60CC-3F6E-2FA5-CBD005E604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30717" y="3668664"/>
            <a:ext cx="1723696" cy="2283041"/>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45C6F5A6-4094-26B1-674F-E0CBE4622E98}"/>
              </a:ext>
            </a:extLst>
          </p:cNvPr>
          <p:cNvSpPr txBox="1"/>
          <p:nvPr/>
        </p:nvSpPr>
        <p:spPr>
          <a:xfrm>
            <a:off x="9330716" y="6043678"/>
            <a:ext cx="2160695" cy="523220"/>
          </a:xfrm>
          <a:prstGeom prst="rect">
            <a:avLst/>
          </a:prstGeom>
          <a:noFill/>
        </p:spPr>
        <p:txBody>
          <a:bodyPr wrap="square" rtlCol="0">
            <a:spAutoFit/>
          </a:bodyPr>
          <a:lstStyle/>
          <a:p>
            <a:r>
              <a:rPr lang="nb-NO" sz="1400" dirty="0"/>
              <a:t>Hexagonal boron nitride </a:t>
            </a:r>
          </a:p>
          <a:p>
            <a:r>
              <a:rPr lang="nb-NO" sz="1400" i="1" dirty="0"/>
              <a:t>Point defects</a:t>
            </a:r>
          </a:p>
        </p:txBody>
      </p:sp>
      <p:pic>
        <p:nvPicPr>
          <p:cNvPr id="27" name="Picture 26">
            <a:extLst>
              <a:ext uri="{FF2B5EF4-FFF2-40B4-BE49-F238E27FC236}">
                <a16:creationId xmlns:a16="http://schemas.microsoft.com/office/drawing/2014/main" id="{0088C961-398E-8E3D-812D-7B6DF4C75083}"/>
              </a:ext>
            </a:extLst>
          </p:cNvPr>
          <p:cNvPicPr>
            <a:picLocks noChangeAspect="1"/>
          </p:cNvPicPr>
          <p:nvPr/>
        </p:nvPicPr>
        <p:blipFill>
          <a:blip r:embed="rId8"/>
          <a:stretch>
            <a:fillRect/>
          </a:stretch>
        </p:blipFill>
        <p:spPr>
          <a:xfrm>
            <a:off x="3752372" y="4379886"/>
            <a:ext cx="4247573" cy="1860696"/>
          </a:xfrm>
          <a:prstGeom prst="rect">
            <a:avLst/>
          </a:prstGeom>
        </p:spPr>
      </p:pic>
      <p:sp>
        <p:nvSpPr>
          <p:cNvPr id="28" name="TextBox 27">
            <a:extLst>
              <a:ext uri="{FF2B5EF4-FFF2-40B4-BE49-F238E27FC236}">
                <a16:creationId xmlns:a16="http://schemas.microsoft.com/office/drawing/2014/main" id="{2DC04B1C-B541-4E3E-2F89-26EF1C0AF5D7}"/>
              </a:ext>
            </a:extLst>
          </p:cNvPr>
          <p:cNvSpPr txBox="1"/>
          <p:nvPr/>
        </p:nvSpPr>
        <p:spPr>
          <a:xfrm>
            <a:off x="3882447" y="5951705"/>
            <a:ext cx="1723696" cy="523220"/>
          </a:xfrm>
          <a:prstGeom prst="rect">
            <a:avLst/>
          </a:prstGeom>
          <a:noFill/>
        </p:spPr>
        <p:txBody>
          <a:bodyPr wrap="square" rtlCol="0">
            <a:spAutoFit/>
          </a:bodyPr>
          <a:lstStyle/>
          <a:p>
            <a:r>
              <a:rPr lang="nb-NO" sz="1400" dirty="0"/>
              <a:t>2D-TMDCs</a:t>
            </a:r>
          </a:p>
          <a:p>
            <a:r>
              <a:rPr lang="nb-NO" sz="1400" i="1" dirty="0"/>
              <a:t>Bound excitons </a:t>
            </a:r>
          </a:p>
        </p:txBody>
      </p:sp>
    </p:spTree>
    <p:extLst>
      <p:ext uri="{BB962C8B-B14F-4D97-AF65-F5344CB8AC3E}">
        <p14:creationId xmlns:p14="http://schemas.microsoft.com/office/powerpoint/2010/main" val="4089924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76FD5D5-C6FB-C380-6F29-A209CC2CEBCA}"/>
              </a:ext>
            </a:extLst>
          </p:cNvPr>
          <p:cNvSpPr>
            <a:spLocks noGrp="1"/>
          </p:cNvSpPr>
          <p:nvPr>
            <p:ph type="ftr" sz="quarter" idx="29"/>
          </p:nvPr>
        </p:nvSpPr>
        <p:spPr/>
        <p:txBody>
          <a:bodyPr/>
          <a:lstStyle/>
          <a:p>
            <a:r>
              <a:rPr lang="en-GB"/>
              <a:t>m.e.bathen@fys.uio.no</a:t>
            </a:r>
            <a:endParaRPr lang="en-GB" dirty="0"/>
          </a:p>
        </p:txBody>
      </p:sp>
      <p:sp>
        <p:nvSpPr>
          <p:cNvPr id="3" name="Title 2">
            <a:extLst>
              <a:ext uri="{FF2B5EF4-FFF2-40B4-BE49-F238E27FC236}">
                <a16:creationId xmlns:a16="http://schemas.microsoft.com/office/drawing/2014/main" id="{EAFB97A7-02EB-0627-092F-4DBADFB8405C}"/>
              </a:ext>
            </a:extLst>
          </p:cNvPr>
          <p:cNvSpPr>
            <a:spLocks noGrp="1"/>
          </p:cNvSpPr>
          <p:nvPr>
            <p:ph type="title"/>
          </p:nvPr>
        </p:nvSpPr>
        <p:spPr/>
        <p:txBody>
          <a:bodyPr/>
          <a:lstStyle/>
          <a:p>
            <a:r>
              <a:rPr lang="nb-NO" dirty="0"/>
              <a:t>Agenda</a:t>
            </a:r>
            <a:endParaRPr lang="de-CH" dirty="0"/>
          </a:p>
        </p:txBody>
      </p:sp>
      <p:graphicFrame>
        <p:nvGraphicFramePr>
          <p:cNvPr id="5" name="Content Placeholder 4">
            <a:extLst>
              <a:ext uri="{FF2B5EF4-FFF2-40B4-BE49-F238E27FC236}">
                <a16:creationId xmlns:a16="http://schemas.microsoft.com/office/drawing/2014/main" id="{C8D6E063-545B-993E-E6D1-71CED8A67EBD}"/>
              </a:ext>
            </a:extLst>
          </p:cNvPr>
          <p:cNvGraphicFramePr>
            <a:graphicFrameLocks noGrp="1"/>
          </p:cNvGraphicFramePr>
          <p:nvPr>
            <p:ph sz="quarter" idx="28"/>
            <p:extLst>
              <p:ext uri="{D42A27DB-BD31-4B8C-83A1-F6EECF244321}">
                <p14:modId xmlns:p14="http://schemas.microsoft.com/office/powerpoint/2010/main" val="1360074156"/>
              </p:ext>
            </p:extLst>
          </p:nvPr>
        </p:nvGraphicFramePr>
        <p:xfrm>
          <a:off x="360363" y="1082675"/>
          <a:ext cx="11471275" cy="48180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48421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76FD5D5-C6FB-C380-6F29-A209CC2CEBCA}"/>
              </a:ext>
            </a:extLst>
          </p:cNvPr>
          <p:cNvSpPr>
            <a:spLocks noGrp="1"/>
          </p:cNvSpPr>
          <p:nvPr>
            <p:ph type="ftr" sz="quarter" idx="29"/>
          </p:nvPr>
        </p:nvSpPr>
        <p:spPr/>
        <p:txBody>
          <a:bodyPr/>
          <a:lstStyle/>
          <a:p>
            <a:r>
              <a:rPr lang="en-GB"/>
              <a:t>m.e.bathen@fys.uio.no</a:t>
            </a:r>
            <a:endParaRPr lang="en-GB" dirty="0"/>
          </a:p>
        </p:txBody>
      </p:sp>
      <p:sp>
        <p:nvSpPr>
          <p:cNvPr id="3" name="Title 2">
            <a:extLst>
              <a:ext uri="{FF2B5EF4-FFF2-40B4-BE49-F238E27FC236}">
                <a16:creationId xmlns:a16="http://schemas.microsoft.com/office/drawing/2014/main" id="{EAFB97A7-02EB-0627-092F-4DBADFB8405C}"/>
              </a:ext>
            </a:extLst>
          </p:cNvPr>
          <p:cNvSpPr>
            <a:spLocks noGrp="1"/>
          </p:cNvSpPr>
          <p:nvPr>
            <p:ph type="title"/>
          </p:nvPr>
        </p:nvSpPr>
        <p:spPr/>
        <p:txBody>
          <a:bodyPr/>
          <a:lstStyle/>
          <a:p>
            <a:r>
              <a:rPr lang="nb-NO" dirty="0"/>
              <a:t>Agenda</a:t>
            </a:r>
            <a:endParaRPr lang="de-CH" dirty="0"/>
          </a:p>
        </p:txBody>
      </p:sp>
      <p:graphicFrame>
        <p:nvGraphicFramePr>
          <p:cNvPr id="5" name="Content Placeholder 4">
            <a:extLst>
              <a:ext uri="{FF2B5EF4-FFF2-40B4-BE49-F238E27FC236}">
                <a16:creationId xmlns:a16="http://schemas.microsoft.com/office/drawing/2014/main" id="{C8D6E063-545B-993E-E6D1-71CED8A67EBD}"/>
              </a:ext>
            </a:extLst>
          </p:cNvPr>
          <p:cNvGraphicFramePr>
            <a:graphicFrameLocks noGrp="1"/>
          </p:cNvGraphicFramePr>
          <p:nvPr>
            <p:ph sz="quarter" idx="28"/>
            <p:extLst>
              <p:ext uri="{D42A27DB-BD31-4B8C-83A1-F6EECF244321}">
                <p14:modId xmlns:p14="http://schemas.microsoft.com/office/powerpoint/2010/main" val="4175639149"/>
              </p:ext>
            </p:extLst>
          </p:nvPr>
        </p:nvGraphicFramePr>
        <p:xfrm>
          <a:off x="360363" y="1082675"/>
          <a:ext cx="11471275" cy="48180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89987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FE22A1-56F7-4FF9-8A90-D307E67331DC}"/>
              </a:ext>
            </a:extLst>
          </p:cNvPr>
          <p:cNvSpPr>
            <a:spLocks noGrp="1"/>
          </p:cNvSpPr>
          <p:nvPr>
            <p:ph type="title"/>
          </p:nvPr>
        </p:nvSpPr>
        <p:spPr/>
        <p:txBody>
          <a:bodyPr/>
          <a:lstStyle/>
          <a:p>
            <a:r>
              <a:rPr lang="de-DE" dirty="0"/>
              <a:t>Materials </a:t>
            </a:r>
            <a:r>
              <a:rPr lang="de-DE" dirty="0" err="1"/>
              <a:t>Informatics</a:t>
            </a:r>
            <a:r>
              <a:rPr lang="de-DE" dirty="0"/>
              <a:t> Workflow </a:t>
            </a:r>
            <a:endParaRPr lang="de-CH" dirty="0"/>
          </a:p>
        </p:txBody>
      </p:sp>
      <p:pic>
        <p:nvPicPr>
          <p:cNvPr id="9" name="Picture 8">
            <a:extLst>
              <a:ext uri="{FF2B5EF4-FFF2-40B4-BE49-F238E27FC236}">
                <a16:creationId xmlns:a16="http://schemas.microsoft.com/office/drawing/2014/main" id="{A61B7D52-5EC9-4FBE-899A-9277A11AB8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034" y="902703"/>
            <a:ext cx="10208366" cy="5020330"/>
          </a:xfrm>
          <a:prstGeom prst="rect">
            <a:avLst/>
          </a:prstGeom>
          <a:solidFill>
            <a:schemeClr val="bg1"/>
          </a:solidFill>
        </p:spPr>
      </p:pic>
      <p:sp>
        <p:nvSpPr>
          <p:cNvPr id="10" name="TextBox 9">
            <a:extLst>
              <a:ext uri="{FF2B5EF4-FFF2-40B4-BE49-F238E27FC236}">
                <a16:creationId xmlns:a16="http://schemas.microsoft.com/office/drawing/2014/main" id="{9B7346ED-A85D-419F-836E-A904291435AC}"/>
              </a:ext>
            </a:extLst>
          </p:cNvPr>
          <p:cNvSpPr txBox="1"/>
          <p:nvPr/>
        </p:nvSpPr>
        <p:spPr>
          <a:xfrm>
            <a:off x="4565745" y="6311802"/>
            <a:ext cx="3060510" cy="307777"/>
          </a:xfrm>
          <a:prstGeom prst="rect">
            <a:avLst/>
          </a:prstGeom>
          <a:noFill/>
        </p:spPr>
        <p:txBody>
          <a:bodyPr wrap="square" rtlCol="0">
            <a:spAutoFit/>
          </a:bodyPr>
          <a:lstStyle/>
          <a:p>
            <a:r>
              <a:rPr lang="en-US" sz="1400" dirty="0">
                <a:solidFill>
                  <a:schemeClr val="bg1">
                    <a:lumMod val="50000"/>
                  </a:schemeClr>
                </a:solidFill>
              </a:rPr>
              <a:t>DOI: </a:t>
            </a:r>
            <a:r>
              <a:rPr lang="de-CH" sz="1400" b="0" i="0" dirty="0">
                <a:solidFill>
                  <a:schemeClr val="bg1">
                    <a:lumMod val="50000"/>
                  </a:schemeClr>
                </a:solidFill>
                <a:effectLst/>
              </a:rPr>
              <a:t>10.1038/s41524-022-00888-3</a:t>
            </a:r>
            <a:endParaRPr lang="de-CH" sz="1400" dirty="0">
              <a:solidFill>
                <a:schemeClr val="bg1">
                  <a:lumMod val="50000"/>
                </a:schemeClr>
              </a:solidFill>
            </a:endParaRPr>
          </a:p>
        </p:txBody>
      </p:sp>
    </p:spTree>
    <p:extLst>
      <p:ext uri="{BB962C8B-B14F-4D97-AF65-F5344CB8AC3E}">
        <p14:creationId xmlns:p14="http://schemas.microsoft.com/office/powerpoint/2010/main" val="167747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3A25F6F-C931-4212-BED8-C25E827DA65A}"/>
              </a:ext>
            </a:extLst>
          </p:cNvPr>
          <p:cNvSpPr>
            <a:spLocks noGrp="1"/>
          </p:cNvSpPr>
          <p:nvPr>
            <p:ph type="sldNum" sz="quarter" idx="30"/>
          </p:nvPr>
        </p:nvSpPr>
        <p:spPr/>
        <p:txBody>
          <a:bodyPr/>
          <a:lstStyle/>
          <a:p>
            <a:fld id="{5ACA52AF-F19D-405C-AD5F-7D94B96A5CC3}" type="slidenum">
              <a:rPr lang="de-CH" noProof="0" smtClean="0"/>
              <a:t>9</a:t>
            </a:fld>
            <a:endParaRPr lang="de-CH" noProof="0"/>
          </a:p>
        </p:txBody>
      </p:sp>
      <p:sp>
        <p:nvSpPr>
          <p:cNvPr id="2" name="Title 1">
            <a:extLst>
              <a:ext uri="{FF2B5EF4-FFF2-40B4-BE49-F238E27FC236}">
                <a16:creationId xmlns:a16="http://schemas.microsoft.com/office/drawing/2014/main" id="{578BA013-2723-4CF3-B75E-1B425C62E5CA}"/>
              </a:ext>
            </a:extLst>
          </p:cNvPr>
          <p:cNvSpPr>
            <a:spLocks noGrp="1"/>
          </p:cNvSpPr>
          <p:nvPr>
            <p:ph type="title"/>
          </p:nvPr>
        </p:nvSpPr>
        <p:spPr/>
        <p:txBody>
          <a:bodyPr/>
          <a:lstStyle/>
          <a:p>
            <a:r>
              <a:rPr lang="en-US" dirty="0"/>
              <a:t>Information Flow</a:t>
            </a:r>
            <a:endParaRPr lang="de-CH" dirty="0"/>
          </a:p>
        </p:txBody>
      </p:sp>
      <p:pic>
        <p:nvPicPr>
          <p:cNvPr id="8" name="Picture 7">
            <a:extLst>
              <a:ext uri="{FF2B5EF4-FFF2-40B4-BE49-F238E27FC236}">
                <a16:creationId xmlns:a16="http://schemas.microsoft.com/office/drawing/2014/main" id="{DA8371ED-8600-4D7F-8117-4D37326C86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463" y="454638"/>
            <a:ext cx="11815072" cy="5285690"/>
          </a:xfrm>
          <a:prstGeom prst="rect">
            <a:avLst/>
          </a:prstGeom>
        </p:spPr>
      </p:pic>
      <p:sp>
        <p:nvSpPr>
          <p:cNvPr id="7" name="TextBox 6">
            <a:extLst>
              <a:ext uri="{FF2B5EF4-FFF2-40B4-BE49-F238E27FC236}">
                <a16:creationId xmlns:a16="http://schemas.microsoft.com/office/drawing/2014/main" id="{5D7960C8-EF65-38DB-8F0B-EEE98ABC4767}"/>
              </a:ext>
            </a:extLst>
          </p:cNvPr>
          <p:cNvSpPr txBox="1"/>
          <p:nvPr/>
        </p:nvSpPr>
        <p:spPr>
          <a:xfrm>
            <a:off x="4565745" y="6311802"/>
            <a:ext cx="3060510" cy="307777"/>
          </a:xfrm>
          <a:prstGeom prst="rect">
            <a:avLst/>
          </a:prstGeom>
          <a:noFill/>
        </p:spPr>
        <p:txBody>
          <a:bodyPr wrap="square" rtlCol="0">
            <a:spAutoFit/>
          </a:bodyPr>
          <a:lstStyle/>
          <a:p>
            <a:r>
              <a:rPr lang="en-US" sz="1400" dirty="0">
                <a:solidFill>
                  <a:schemeClr val="bg1">
                    <a:lumMod val="50000"/>
                  </a:schemeClr>
                </a:solidFill>
              </a:rPr>
              <a:t>DOI: </a:t>
            </a:r>
            <a:r>
              <a:rPr lang="de-CH" sz="1400" b="0" i="0" dirty="0">
                <a:solidFill>
                  <a:schemeClr val="bg1">
                    <a:lumMod val="50000"/>
                  </a:schemeClr>
                </a:solidFill>
                <a:effectLst/>
              </a:rPr>
              <a:t>10.1038/s41524-022-00888-3</a:t>
            </a:r>
            <a:endParaRPr lang="de-CH" sz="1400" dirty="0">
              <a:solidFill>
                <a:schemeClr val="bg1">
                  <a:lumMod val="50000"/>
                </a:schemeClr>
              </a:solidFill>
            </a:endParaRPr>
          </a:p>
        </p:txBody>
      </p:sp>
    </p:spTree>
    <p:extLst>
      <p:ext uri="{BB962C8B-B14F-4D97-AF65-F5344CB8AC3E}">
        <p14:creationId xmlns:p14="http://schemas.microsoft.com/office/powerpoint/2010/main" val="98790019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FB6666"/>
      </a:accent1>
      <a:accent2>
        <a:srgbClr val="FFFEA7"/>
      </a:accent2>
      <a:accent3>
        <a:srgbClr val="86A4F7"/>
      </a:accent3>
      <a:accent4>
        <a:srgbClr val="E6ECFF"/>
      </a:accent4>
      <a:accent5>
        <a:srgbClr val="FEA11B"/>
      </a:accent5>
      <a:accent6>
        <a:srgbClr val="3E31D6"/>
      </a:accent6>
      <a:hlink>
        <a:srgbClr val="0563C1"/>
      </a:hlink>
      <a:folHlink>
        <a:srgbClr val="954F72"/>
      </a:folHlink>
    </a:clrScheme>
    <a:fontScheme name="Custom 17">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iO_PPT_Senter_ENG.potx" id="{D10E9272-F246-484A-AD78-439172731BCF}" vid="{B5EA6B57-0E87-4727-A5A8-4215F7908C8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8">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3F7AED97-5663-42CA-9FA5-1452A4A9BFE8}">
  <we:reference id="f7da559f-5105-4956-bf32-5c706edeb727" version="2.0.1.0" store="EXCatalog" storeType="EXCatalog"/>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e5e35b8c-bb2a-40e7-acd7-beed1d1f14b8">JAJEJYK5CVUX-448798232-30</_dlc_DocId>
    <_dlc_DocIdUrl xmlns="e5e35b8c-bb2a-40e7-acd7-beed1d1f14b8">
      <Url>https://uio.sharepoint.com/sites/GrafiskUttrykk/_layouts/15/DocIdRedir.aspx?ID=JAJEJYK5CVUX-448798232-30</Url>
      <Description>JAJEJYK5CVUX-448798232-30</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3A0108F0405CBB4CAF0A4935735FBDAF" ma:contentTypeVersion="2" ma:contentTypeDescription="Opprett et nytt dokument." ma:contentTypeScope="" ma:versionID="40820e0ad83be9a9961789050f7f0561">
  <xsd:schema xmlns:xsd="http://www.w3.org/2001/XMLSchema" xmlns:xs="http://www.w3.org/2001/XMLSchema" xmlns:p="http://schemas.microsoft.com/office/2006/metadata/properties" xmlns:ns2="e5e35b8c-bb2a-40e7-acd7-beed1d1f14b8" xmlns:ns3="45a9c032-1c21-4297-bc4a-1b0e359a6c15" targetNamespace="http://schemas.microsoft.com/office/2006/metadata/properties" ma:root="true" ma:fieldsID="0d622c3afd3d445bea522ad461dd9299" ns2:_="" ns3:_="">
    <xsd:import namespace="e5e35b8c-bb2a-40e7-acd7-beed1d1f14b8"/>
    <xsd:import namespace="45a9c032-1c21-4297-bc4a-1b0e359a6c15"/>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e35b8c-bb2a-40e7-acd7-beed1d1f14b8" elementFormDefault="qualified">
    <xsd:import namespace="http://schemas.microsoft.com/office/2006/documentManagement/types"/>
    <xsd:import namespace="http://schemas.microsoft.com/office/infopath/2007/PartnerControls"/>
    <xsd:element name="_dlc_DocId" ma:index="8" nillable="true" ma:displayName="Dokument-ID-verdi" ma:description="Verdien for dokument-IDen som er tilordnet elementet." ma:internalName="_dlc_DocId" ma:readOnly="true">
      <xsd:simpleType>
        <xsd:restriction base="dms:Text"/>
      </xsd:simpleType>
    </xsd:element>
    <xsd:element name="_dlc_DocIdUrl" ma:index="9" nillable="true" ma:displayName="Dokument-ID" ma:description="Fast kobling til dokumente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45a9c032-1c21-4297-bc4a-1b0e359a6c15"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684213E5-2D10-47A0-9EC6-16DB2B77A2C3}">
  <ds:schemaRefs>
    <ds:schemaRef ds:uri="http://schemas.microsoft.com/sharepoint/v3/contenttype/forms"/>
  </ds:schemaRefs>
</ds:datastoreItem>
</file>

<file path=customXml/itemProps2.xml><?xml version="1.0" encoding="utf-8"?>
<ds:datastoreItem xmlns:ds="http://schemas.openxmlformats.org/officeDocument/2006/customXml" ds:itemID="{89B9CF10-6C6A-444C-B05E-E78C1785A52C}">
  <ds:schemaRefs>
    <ds:schemaRef ds:uri="45a9c032-1c21-4297-bc4a-1b0e359a6c15"/>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e5e35b8c-bb2a-40e7-acd7-beed1d1f14b8"/>
    <ds:schemaRef ds:uri="http://www.w3.org/XML/1998/namespace"/>
    <ds:schemaRef ds:uri="http://purl.org/dc/dcmitype/"/>
  </ds:schemaRefs>
</ds:datastoreItem>
</file>

<file path=customXml/itemProps3.xml><?xml version="1.0" encoding="utf-8"?>
<ds:datastoreItem xmlns:ds="http://schemas.openxmlformats.org/officeDocument/2006/customXml" ds:itemID="{2A8A5B7E-6B77-4B6E-A52E-DFE279B788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5e35b8c-bb2a-40e7-acd7-beed1d1f14b8"/>
    <ds:schemaRef ds:uri="45a9c032-1c21-4297-bc4a-1b0e359a6c1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E815FED-A1E5-4F74-AF39-1F63578B20A6}">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UiO English (Senter)</Template>
  <TotalTime>11</TotalTime>
  <Words>2367</Words>
  <Application>Microsoft Office PowerPoint</Application>
  <PresentationFormat>Widescreen</PresentationFormat>
  <Paragraphs>386</Paragraphs>
  <Slides>26</Slides>
  <Notes>15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Arial</vt:lpstr>
      <vt:lpstr>Bahnschrift</vt:lpstr>
      <vt:lpstr>Calibri</vt:lpstr>
      <vt:lpstr>CMMI10</vt:lpstr>
      <vt:lpstr>CMR10</vt:lpstr>
      <vt:lpstr>CMTI10</vt:lpstr>
      <vt:lpstr>Courier New</vt:lpstr>
      <vt:lpstr>Symbol</vt:lpstr>
      <vt:lpstr>Wingdings</vt:lpstr>
      <vt:lpstr>Wingdings 2</vt:lpstr>
      <vt:lpstr>ヒラギノ角ゴ Pro W3</vt:lpstr>
      <vt:lpstr>Office Theme</vt:lpstr>
      <vt:lpstr>Predicting solid state material platforms for quantum technologies </vt:lpstr>
      <vt:lpstr>Quantum technologies promise new capabilities</vt:lpstr>
      <vt:lpstr>Semiconductors for quantum technologies</vt:lpstr>
      <vt:lpstr>Point defects in semiconductors for QT</vt:lpstr>
      <vt:lpstr>Semiconductor materials for QT </vt:lpstr>
      <vt:lpstr>Agenda</vt:lpstr>
      <vt:lpstr>Agenda</vt:lpstr>
      <vt:lpstr>Materials Informatics Workflow </vt:lpstr>
      <vt:lpstr>Information Flow</vt:lpstr>
      <vt:lpstr>Agenda</vt:lpstr>
      <vt:lpstr>Input data is key </vt:lpstr>
      <vt:lpstr>Information Flow</vt:lpstr>
      <vt:lpstr>Approaches to data labeling </vt:lpstr>
      <vt:lpstr>Agenda</vt:lpstr>
      <vt:lpstr>Analysis of the labeled datasets</vt:lpstr>
      <vt:lpstr>Analysis of the labeled datasets</vt:lpstr>
      <vt:lpstr>Machine learning: Evaluation</vt:lpstr>
      <vt:lpstr>Machine learning: Principal component analysis (PCA)</vt:lpstr>
      <vt:lpstr>Machine learning: Predicting material candidates</vt:lpstr>
      <vt:lpstr>Machine learning: Predicting material candidates</vt:lpstr>
      <vt:lpstr>Predicting material candidates: parameter distribution</vt:lpstr>
      <vt:lpstr>Using database search to guide experimental work </vt:lpstr>
      <vt:lpstr>Using database search to guide in-depth theoretical studies </vt:lpstr>
      <vt:lpstr>This methodology allows us to … </vt:lpstr>
      <vt:lpstr>Thank you for the attention! </vt:lpstr>
      <vt:lpstr>Brainstorming</vt:lpstr>
    </vt:vector>
  </TitlesOfParts>
  <Company>Universitetet i Oslo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Erlend Lemva Ousdal</dc:creator>
  <cp:lastModifiedBy> </cp:lastModifiedBy>
  <cp:revision>297</cp:revision>
  <dcterms:created xsi:type="dcterms:W3CDTF">2023-08-24T08:37:50Z</dcterms:created>
  <dcterms:modified xsi:type="dcterms:W3CDTF">2024-01-02T13:33:59Z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0x0101003A0108F0405CBB4CAF0A4935735FBDAF</vt:lpwstr>
  </property>
  <property fmtid="{D5CDD505-2E9C-101B-9397-08002B2CF9AE}" pid="3" name="MediaServiceImageTags">
    <vt:lpwstr/>
  </property>
  <property fmtid="{D5CDD505-2E9C-101B-9397-08002B2CF9AE}" pid="4" name="_dlc_DocIdItemGuid">
    <vt:lpwstr>a14026d3-38fe-4260-9f50-062716b53ace</vt:lpwstr>
  </property>
</Properties>
</file>